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7" r:id="rId2"/>
    <p:sldId id="263" r:id="rId3"/>
    <p:sldId id="258" r:id="rId4"/>
    <p:sldId id="260" r:id="rId5"/>
    <p:sldId id="259" r:id="rId6"/>
    <p:sldId id="262" r:id="rId7"/>
    <p:sldId id="2870" r:id="rId8"/>
    <p:sldId id="2745" r:id="rId9"/>
    <p:sldId id="2755" r:id="rId10"/>
    <p:sldId id="2746" r:id="rId11"/>
    <p:sldId id="2756" r:id="rId12"/>
    <p:sldId id="2747" r:id="rId13"/>
    <p:sldId id="2753" r:id="rId14"/>
    <p:sldId id="2748" r:id="rId15"/>
    <p:sldId id="2749" r:id="rId16"/>
    <p:sldId id="2752" r:id="rId17"/>
    <p:sldId id="2750" r:id="rId18"/>
    <p:sldId id="2751" r:id="rId19"/>
    <p:sldId id="2744" r:id="rId20"/>
    <p:sldId id="271" r:id="rId21"/>
    <p:sldId id="2868" r:id="rId22"/>
    <p:sldId id="2869" r:id="rId2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9EA93A-51D0-41DF-A310-FCDA81579C2E}" v="2" dt="2024-10-23T04:06:21.9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3594"/>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uce Molock" userId="313ec1583d81d567" providerId="LiveId" clId="{ED9EA93A-51D0-41DF-A310-FCDA81579C2E}"/>
    <pc:docChg chg="undo custSel modSld">
      <pc:chgData name="Bruce Molock" userId="313ec1583d81d567" providerId="LiveId" clId="{ED9EA93A-51D0-41DF-A310-FCDA81579C2E}" dt="2024-10-23T04:01:53.142" v="39" actId="20577"/>
      <pc:docMkLst>
        <pc:docMk/>
      </pc:docMkLst>
      <pc:sldChg chg="modSp mod">
        <pc:chgData name="Bruce Molock" userId="313ec1583d81d567" providerId="LiveId" clId="{ED9EA93A-51D0-41DF-A310-FCDA81579C2E}" dt="2024-10-23T03:59:15.983" v="20" actId="20577"/>
        <pc:sldMkLst>
          <pc:docMk/>
          <pc:sldMk cId="564207898" sldId="2746"/>
        </pc:sldMkLst>
        <pc:spChg chg="mod">
          <ac:chgData name="Bruce Molock" userId="313ec1583d81d567" providerId="LiveId" clId="{ED9EA93A-51D0-41DF-A310-FCDA81579C2E}" dt="2024-10-23T03:59:15.983" v="20" actId="20577"/>
          <ac:spMkLst>
            <pc:docMk/>
            <pc:sldMk cId="564207898" sldId="2746"/>
            <ac:spMk id="3" creationId="{6C9B97E1-5D1C-AAB6-E2CA-06C9199D67EA}"/>
          </ac:spMkLst>
        </pc:spChg>
      </pc:sldChg>
      <pc:sldChg chg="modSp mod">
        <pc:chgData name="Bruce Molock" userId="313ec1583d81d567" providerId="LiveId" clId="{ED9EA93A-51D0-41DF-A310-FCDA81579C2E}" dt="2024-10-23T03:57:40.926" v="12" actId="20577"/>
        <pc:sldMkLst>
          <pc:docMk/>
          <pc:sldMk cId="746884772" sldId="2750"/>
        </pc:sldMkLst>
        <pc:spChg chg="mod">
          <ac:chgData name="Bruce Molock" userId="313ec1583d81d567" providerId="LiveId" clId="{ED9EA93A-51D0-41DF-A310-FCDA81579C2E}" dt="2024-10-23T03:57:40.926" v="12" actId="20577"/>
          <ac:spMkLst>
            <pc:docMk/>
            <pc:sldMk cId="746884772" sldId="2750"/>
            <ac:spMk id="3" creationId="{6C9B97E1-5D1C-AAB6-E2CA-06C9199D67EA}"/>
          </ac:spMkLst>
        </pc:spChg>
      </pc:sldChg>
      <pc:sldChg chg="modSp mod">
        <pc:chgData name="Bruce Molock" userId="313ec1583d81d567" providerId="LiveId" clId="{ED9EA93A-51D0-41DF-A310-FCDA81579C2E}" dt="2024-10-23T03:58:29.965" v="15" actId="20577"/>
        <pc:sldMkLst>
          <pc:docMk/>
          <pc:sldMk cId="3198587210" sldId="2754"/>
        </pc:sldMkLst>
        <pc:spChg chg="mod">
          <ac:chgData name="Bruce Molock" userId="313ec1583d81d567" providerId="LiveId" clId="{ED9EA93A-51D0-41DF-A310-FCDA81579C2E}" dt="2024-10-23T03:58:29.965" v="15" actId="20577"/>
          <ac:spMkLst>
            <pc:docMk/>
            <pc:sldMk cId="3198587210" sldId="2754"/>
            <ac:spMk id="3" creationId="{6C9B97E1-5D1C-AAB6-E2CA-06C9199D67EA}"/>
          </ac:spMkLst>
        </pc:spChg>
      </pc:sldChg>
      <pc:sldChg chg="modSp mod">
        <pc:chgData name="Bruce Molock" userId="313ec1583d81d567" providerId="LiveId" clId="{ED9EA93A-51D0-41DF-A310-FCDA81579C2E}" dt="2024-10-23T03:59:40.845" v="21" actId="20577"/>
        <pc:sldMkLst>
          <pc:docMk/>
          <pc:sldMk cId="3212262269" sldId="2755"/>
        </pc:sldMkLst>
        <pc:spChg chg="mod">
          <ac:chgData name="Bruce Molock" userId="313ec1583d81d567" providerId="LiveId" clId="{ED9EA93A-51D0-41DF-A310-FCDA81579C2E}" dt="2024-10-23T03:59:40.845" v="21" actId="20577"/>
          <ac:spMkLst>
            <pc:docMk/>
            <pc:sldMk cId="3212262269" sldId="2755"/>
            <ac:spMk id="3" creationId="{6C9B97E1-5D1C-AAB6-E2CA-06C9199D67EA}"/>
          </ac:spMkLst>
        </pc:spChg>
      </pc:sldChg>
      <pc:sldChg chg="modSp mod">
        <pc:chgData name="Bruce Molock" userId="313ec1583d81d567" providerId="LiveId" clId="{ED9EA93A-51D0-41DF-A310-FCDA81579C2E}" dt="2024-10-23T03:56:00.477" v="1" actId="20577"/>
        <pc:sldMkLst>
          <pc:docMk/>
          <pc:sldMk cId="3616690525" sldId="2869"/>
        </pc:sldMkLst>
        <pc:spChg chg="mod">
          <ac:chgData name="Bruce Molock" userId="313ec1583d81d567" providerId="LiveId" clId="{ED9EA93A-51D0-41DF-A310-FCDA81579C2E}" dt="2024-10-23T03:56:00.477" v="1" actId="20577"/>
          <ac:spMkLst>
            <pc:docMk/>
            <pc:sldMk cId="3616690525" sldId="2869"/>
            <ac:spMk id="3" creationId="{4D02B4BF-C60C-5824-B267-98C4AB9C17E8}"/>
          </ac:spMkLst>
        </pc:spChg>
      </pc:sldChg>
      <pc:sldChg chg="modSp mod">
        <pc:chgData name="Bruce Molock" userId="313ec1583d81d567" providerId="LiveId" clId="{ED9EA93A-51D0-41DF-A310-FCDA81579C2E}" dt="2024-10-23T04:01:53.142" v="39" actId="20577"/>
        <pc:sldMkLst>
          <pc:docMk/>
          <pc:sldMk cId="733350011" sldId="2870"/>
        </pc:sldMkLst>
        <pc:spChg chg="mod">
          <ac:chgData name="Bruce Molock" userId="313ec1583d81d567" providerId="LiveId" clId="{ED9EA93A-51D0-41DF-A310-FCDA81579C2E}" dt="2024-10-23T04:01:53.142" v="39" actId="20577"/>
          <ac:spMkLst>
            <pc:docMk/>
            <pc:sldMk cId="733350011" sldId="2870"/>
            <ac:spMk id="3" creationId="{970644D0-7F7C-03DC-6E31-BD397CC82FF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22E888D-7365-12C0-B5E9-C20F63BD14E8}"/>
              </a:ext>
            </a:extLst>
          </p:cNvPr>
          <p:cNvSpPr>
            <a:spLocks noGrp="1"/>
          </p:cNvSpPr>
          <p:nvPr>
            <p:ph type="hdr" sz="quarter"/>
          </p:nvPr>
        </p:nvSpPr>
        <p:spPr>
          <a:xfrm>
            <a:off x="0" y="0"/>
            <a:ext cx="3078383" cy="513749"/>
          </a:xfrm>
          <a:prstGeom prst="rect">
            <a:avLst/>
          </a:prstGeom>
        </p:spPr>
        <p:txBody>
          <a:bodyPr vert="horz" lIns="97201" tIns="48600" rIns="97201" bIns="48600"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4E0D855E-7820-90FA-06C1-69A38D08A69D}"/>
              </a:ext>
            </a:extLst>
          </p:cNvPr>
          <p:cNvSpPr>
            <a:spLocks noGrp="1"/>
          </p:cNvSpPr>
          <p:nvPr>
            <p:ph type="dt" sz="quarter" idx="1"/>
          </p:nvPr>
        </p:nvSpPr>
        <p:spPr>
          <a:xfrm>
            <a:off x="4022486" y="0"/>
            <a:ext cx="3078383" cy="513749"/>
          </a:xfrm>
          <a:prstGeom prst="rect">
            <a:avLst/>
          </a:prstGeom>
        </p:spPr>
        <p:txBody>
          <a:bodyPr vert="horz" lIns="97201" tIns="48600" rIns="97201" bIns="48600" rtlCol="0"/>
          <a:lstStyle>
            <a:lvl1pPr algn="r">
              <a:defRPr sz="1300"/>
            </a:lvl1pPr>
          </a:lstStyle>
          <a:p>
            <a:r>
              <a:rPr lang="en-US" sz="1000">
                <a:latin typeface="Arial" panose="020B0604020202020204" pitchFamily="34" charset="0"/>
                <a:cs typeface="Arial" panose="020B0604020202020204" pitchFamily="34" charset="0"/>
              </a:rPr>
              <a:t>11/10/2024 pm</a:t>
            </a:r>
          </a:p>
        </p:txBody>
      </p:sp>
      <p:sp>
        <p:nvSpPr>
          <p:cNvPr id="4" name="Footer Placeholder 3">
            <a:extLst>
              <a:ext uri="{FF2B5EF4-FFF2-40B4-BE49-F238E27FC236}">
                <a16:creationId xmlns:a16="http://schemas.microsoft.com/office/drawing/2014/main" id="{54CB4F52-4B8A-805B-41B2-5AB0D04276ED}"/>
              </a:ext>
            </a:extLst>
          </p:cNvPr>
          <p:cNvSpPr>
            <a:spLocks noGrp="1"/>
          </p:cNvSpPr>
          <p:nvPr>
            <p:ph type="ftr" sz="quarter" idx="2"/>
          </p:nvPr>
        </p:nvSpPr>
        <p:spPr>
          <a:xfrm>
            <a:off x="0" y="9719278"/>
            <a:ext cx="3078383" cy="513749"/>
          </a:xfrm>
          <a:prstGeom prst="rect">
            <a:avLst/>
          </a:prstGeom>
        </p:spPr>
        <p:txBody>
          <a:bodyPr vert="horz" lIns="97201" tIns="48600" rIns="97201" bIns="48600"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DE65AC2A-E507-6EB9-C129-4723C665C653}"/>
              </a:ext>
            </a:extLst>
          </p:cNvPr>
          <p:cNvSpPr>
            <a:spLocks noGrp="1"/>
          </p:cNvSpPr>
          <p:nvPr>
            <p:ph type="sldNum" sz="quarter" idx="3"/>
          </p:nvPr>
        </p:nvSpPr>
        <p:spPr>
          <a:xfrm>
            <a:off x="4022486" y="9719278"/>
            <a:ext cx="3078383" cy="513749"/>
          </a:xfrm>
          <a:prstGeom prst="rect">
            <a:avLst/>
          </a:prstGeom>
        </p:spPr>
        <p:txBody>
          <a:bodyPr vert="horz" lIns="97201" tIns="48600" rIns="97201" bIns="48600" rtlCol="0" anchor="b"/>
          <a:lstStyle>
            <a:lvl1pPr algn="r">
              <a:defRPr sz="1300"/>
            </a:lvl1pPr>
          </a:lstStyle>
          <a:p>
            <a:fld id="{99B744A7-1F76-4B41-ABE8-CAAD4A8E8EE1}"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036840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383" cy="513749"/>
          </a:xfrm>
          <a:prstGeom prst="rect">
            <a:avLst/>
          </a:prstGeom>
        </p:spPr>
        <p:txBody>
          <a:bodyPr vert="horz" lIns="97201" tIns="48600" rIns="97201" bIns="48600" rtlCol="0"/>
          <a:lstStyle>
            <a:lvl1pPr algn="l">
              <a:defRPr sz="1300"/>
            </a:lvl1pPr>
          </a:lstStyle>
          <a:p>
            <a:r>
              <a:rPr lang="en-US"/>
              <a:t>Fifth Street East Lancaster Church of Christ</a:t>
            </a:r>
          </a:p>
        </p:txBody>
      </p:sp>
      <p:sp>
        <p:nvSpPr>
          <p:cNvPr id="3" name="Date Placeholder 2"/>
          <p:cNvSpPr>
            <a:spLocks noGrp="1"/>
          </p:cNvSpPr>
          <p:nvPr>
            <p:ph type="dt" idx="1"/>
          </p:nvPr>
        </p:nvSpPr>
        <p:spPr>
          <a:xfrm>
            <a:off x="4022486" y="0"/>
            <a:ext cx="3078383" cy="513749"/>
          </a:xfrm>
          <a:prstGeom prst="rect">
            <a:avLst/>
          </a:prstGeom>
        </p:spPr>
        <p:txBody>
          <a:bodyPr vert="horz" lIns="97201" tIns="48600" rIns="97201" bIns="48600" rtlCol="0"/>
          <a:lstStyle>
            <a:lvl1pPr algn="r">
              <a:defRPr sz="1300"/>
            </a:lvl1pPr>
          </a:lstStyle>
          <a:p>
            <a:r>
              <a:rPr lang="en-US"/>
              <a:t>11/10/2024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7201" tIns="48600" rIns="97201" bIns="48600" rtlCol="0" anchor="ctr"/>
          <a:lstStyle/>
          <a:p>
            <a:endParaRPr lang="en-US"/>
          </a:p>
        </p:txBody>
      </p:sp>
      <p:sp>
        <p:nvSpPr>
          <p:cNvPr id="5" name="Notes Placeholder 4"/>
          <p:cNvSpPr>
            <a:spLocks noGrp="1"/>
          </p:cNvSpPr>
          <p:nvPr>
            <p:ph type="body" sz="quarter" idx="3"/>
          </p:nvPr>
        </p:nvSpPr>
        <p:spPr>
          <a:xfrm>
            <a:off x="710891" y="4924294"/>
            <a:ext cx="5680694" cy="4029603"/>
          </a:xfrm>
          <a:prstGeom prst="rect">
            <a:avLst/>
          </a:prstGeom>
        </p:spPr>
        <p:txBody>
          <a:bodyPr vert="horz" lIns="97201" tIns="48600" rIns="97201" bIns="4860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278"/>
            <a:ext cx="3078383" cy="513749"/>
          </a:xfrm>
          <a:prstGeom prst="rect">
            <a:avLst/>
          </a:prstGeom>
        </p:spPr>
        <p:txBody>
          <a:bodyPr vert="horz" lIns="97201" tIns="48600" rIns="97201" bIns="48600"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2486" y="9719278"/>
            <a:ext cx="3078383" cy="513749"/>
          </a:xfrm>
          <a:prstGeom prst="rect">
            <a:avLst/>
          </a:prstGeom>
        </p:spPr>
        <p:txBody>
          <a:bodyPr vert="horz" lIns="97201" tIns="48600" rIns="97201" bIns="48600" rtlCol="0" anchor="b"/>
          <a:lstStyle>
            <a:lvl1pPr algn="r">
              <a:defRPr sz="1300"/>
            </a:lvl1pPr>
          </a:lstStyle>
          <a:p>
            <a:fld id="{E3C6BBBA-BD8E-4EE1-A39B-6DFF6C460852}" type="slidenum">
              <a:rPr lang="en-US" smtClean="0"/>
              <a:t>‹#›</a:t>
            </a:fld>
            <a:endParaRPr lang="en-US"/>
          </a:p>
        </p:txBody>
      </p:sp>
    </p:spTree>
    <p:extLst>
      <p:ext uri="{BB962C8B-B14F-4D97-AF65-F5344CB8AC3E}">
        <p14:creationId xmlns:p14="http://schemas.microsoft.com/office/powerpoint/2010/main" val="340538264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DA3AA8-96E5-4EF6-A631-063A6F2FEEB1}"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14C6A-360A-47D0-8BFF-0CBB1DB78562}" type="slidenum">
              <a:rPr lang="en-US" smtClean="0"/>
              <a:t>‹#›</a:t>
            </a:fld>
            <a:endParaRPr lang="en-US"/>
          </a:p>
        </p:txBody>
      </p:sp>
    </p:spTree>
    <p:extLst>
      <p:ext uri="{BB962C8B-B14F-4D97-AF65-F5344CB8AC3E}">
        <p14:creationId xmlns:p14="http://schemas.microsoft.com/office/powerpoint/2010/main" val="95423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DA3AA8-96E5-4EF6-A631-063A6F2FEEB1}"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14C6A-360A-47D0-8BFF-0CBB1DB78562}" type="slidenum">
              <a:rPr lang="en-US" smtClean="0"/>
              <a:t>‹#›</a:t>
            </a:fld>
            <a:endParaRPr lang="en-US"/>
          </a:p>
        </p:txBody>
      </p:sp>
    </p:spTree>
    <p:extLst>
      <p:ext uri="{BB962C8B-B14F-4D97-AF65-F5344CB8AC3E}">
        <p14:creationId xmlns:p14="http://schemas.microsoft.com/office/powerpoint/2010/main" val="1051825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DA3AA8-96E5-4EF6-A631-063A6F2FEEB1}"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14C6A-360A-47D0-8BFF-0CBB1DB78562}" type="slidenum">
              <a:rPr lang="en-US" smtClean="0"/>
              <a:t>‹#›</a:t>
            </a:fld>
            <a:endParaRPr lang="en-US"/>
          </a:p>
        </p:txBody>
      </p:sp>
    </p:spTree>
    <p:extLst>
      <p:ext uri="{BB962C8B-B14F-4D97-AF65-F5344CB8AC3E}">
        <p14:creationId xmlns:p14="http://schemas.microsoft.com/office/powerpoint/2010/main" val="2469855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DA3AA8-96E5-4EF6-A631-063A6F2FEEB1}"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14C6A-360A-47D0-8BFF-0CBB1DB78562}" type="slidenum">
              <a:rPr lang="en-US" smtClean="0"/>
              <a:t>‹#›</a:t>
            </a:fld>
            <a:endParaRPr lang="en-US"/>
          </a:p>
        </p:txBody>
      </p:sp>
    </p:spTree>
    <p:extLst>
      <p:ext uri="{BB962C8B-B14F-4D97-AF65-F5344CB8AC3E}">
        <p14:creationId xmlns:p14="http://schemas.microsoft.com/office/powerpoint/2010/main" val="3902196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DA3AA8-96E5-4EF6-A631-063A6F2FEEB1}"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14C6A-360A-47D0-8BFF-0CBB1DB78562}" type="slidenum">
              <a:rPr lang="en-US" smtClean="0"/>
              <a:t>‹#›</a:t>
            </a:fld>
            <a:endParaRPr lang="en-US"/>
          </a:p>
        </p:txBody>
      </p:sp>
    </p:spTree>
    <p:extLst>
      <p:ext uri="{BB962C8B-B14F-4D97-AF65-F5344CB8AC3E}">
        <p14:creationId xmlns:p14="http://schemas.microsoft.com/office/powerpoint/2010/main" val="62661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DA3AA8-96E5-4EF6-A631-063A6F2FEEB1}"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14C6A-360A-47D0-8BFF-0CBB1DB78562}" type="slidenum">
              <a:rPr lang="en-US" smtClean="0"/>
              <a:t>‹#›</a:t>
            </a:fld>
            <a:endParaRPr lang="en-US"/>
          </a:p>
        </p:txBody>
      </p:sp>
    </p:spTree>
    <p:extLst>
      <p:ext uri="{BB962C8B-B14F-4D97-AF65-F5344CB8AC3E}">
        <p14:creationId xmlns:p14="http://schemas.microsoft.com/office/powerpoint/2010/main" val="2113870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DA3AA8-96E5-4EF6-A631-063A6F2FEEB1}" type="datetimeFigureOut">
              <a:rPr lang="en-US" smtClean="0"/>
              <a:t>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B14C6A-360A-47D0-8BFF-0CBB1DB78562}" type="slidenum">
              <a:rPr lang="en-US" smtClean="0"/>
              <a:t>‹#›</a:t>
            </a:fld>
            <a:endParaRPr lang="en-US"/>
          </a:p>
        </p:txBody>
      </p:sp>
    </p:spTree>
    <p:extLst>
      <p:ext uri="{BB962C8B-B14F-4D97-AF65-F5344CB8AC3E}">
        <p14:creationId xmlns:p14="http://schemas.microsoft.com/office/powerpoint/2010/main" val="1257401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DA3AA8-96E5-4EF6-A631-063A6F2FEEB1}" type="datetimeFigureOut">
              <a:rPr lang="en-US" smtClean="0"/>
              <a:t>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B14C6A-360A-47D0-8BFF-0CBB1DB78562}" type="slidenum">
              <a:rPr lang="en-US" smtClean="0"/>
              <a:t>‹#›</a:t>
            </a:fld>
            <a:endParaRPr lang="en-US"/>
          </a:p>
        </p:txBody>
      </p:sp>
    </p:spTree>
    <p:extLst>
      <p:ext uri="{BB962C8B-B14F-4D97-AF65-F5344CB8AC3E}">
        <p14:creationId xmlns:p14="http://schemas.microsoft.com/office/powerpoint/2010/main" val="1674665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DA3AA8-96E5-4EF6-A631-063A6F2FEEB1}" type="datetimeFigureOut">
              <a:rPr lang="en-US" smtClean="0"/>
              <a:t>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B14C6A-360A-47D0-8BFF-0CBB1DB78562}" type="slidenum">
              <a:rPr lang="en-US" smtClean="0"/>
              <a:t>‹#›</a:t>
            </a:fld>
            <a:endParaRPr lang="en-US"/>
          </a:p>
        </p:txBody>
      </p:sp>
    </p:spTree>
    <p:extLst>
      <p:ext uri="{BB962C8B-B14F-4D97-AF65-F5344CB8AC3E}">
        <p14:creationId xmlns:p14="http://schemas.microsoft.com/office/powerpoint/2010/main" val="314135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DA3AA8-96E5-4EF6-A631-063A6F2FEEB1}"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14C6A-360A-47D0-8BFF-0CBB1DB78562}" type="slidenum">
              <a:rPr lang="en-US" smtClean="0"/>
              <a:t>‹#›</a:t>
            </a:fld>
            <a:endParaRPr lang="en-US"/>
          </a:p>
        </p:txBody>
      </p:sp>
    </p:spTree>
    <p:extLst>
      <p:ext uri="{BB962C8B-B14F-4D97-AF65-F5344CB8AC3E}">
        <p14:creationId xmlns:p14="http://schemas.microsoft.com/office/powerpoint/2010/main" val="19768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DA3AA8-96E5-4EF6-A631-063A6F2FEEB1}"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14C6A-360A-47D0-8BFF-0CBB1DB78562}" type="slidenum">
              <a:rPr lang="en-US" smtClean="0"/>
              <a:t>‹#›</a:t>
            </a:fld>
            <a:endParaRPr lang="en-US"/>
          </a:p>
        </p:txBody>
      </p:sp>
    </p:spTree>
    <p:extLst>
      <p:ext uri="{BB962C8B-B14F-4D97-AF65-F5344CB8AC3E}">
        <p14:creationId xmlns:p14="http://schemas.microsoft.com/office/powerpoint/2010/main" val="31823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DDA3AA8-96E5-4EF6-A631-063A6F2FEEB1}" type="datetimeFigureOut">
              <a:rPr lang="en-US" smtClean="0"/>
              <a:t>11/9/2024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DB14C6A-360A-47D0-8BFF-0CBB1DB78562}" type="slidenum">
              <a:rPr lang="en-US" smtClean="0"/>
              <a:t>‹#›</a:t>
            </a:fld>
            <a:endParaRPr lang="en-US"/>
          </a:p>
        </p:txBody>
      </p:sp>
    </p:spTree>
    <p:extLst>
      <p:ext uri="{BB962C8B-B14F-4D97-AF65-F5344CB8AC3E}">
        <p14:creationId xmlns:p14="http://schemas.microsoft.com/office/powerpoint/2010/main" val="17340128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1BE75-8B4C-B518-E500-A9CCE34DB378}"/>
              </a:ext>
            </a:extLst>
          </p:cNvPr>
          <p:cNvSpPr>
            <a:spLocks noGrp="1"/>
          </p:cNvSpPr>
          <p:nvPr>
            <p:ph type="ctrTitle"/>
          </p:nvPr>
        </p:nvSpPr>
        <p:spPr>
          <a:xfrm>
            <a:off x="154858" y="1525347"/>
            <a:ext cx="8893277" cy="1754326"/>
          </a:xfrm>
        </p:spPr>
        <p:txBody>
          <a:bodyPr>
            <a:spAutoFit/>
          </a:bodyPr>
          <a:lstStyle/>
          <a:p>
            <a:r>
              <a:rPr lang="en-US" dirty="0">
                <a:latin typeface="Rockwell Extra Bold" panose="02060903040505020403" pitchFamily="18" charset="0"/>
              </a:rPr>
              <a:t> FALSE TEACHINGS TODAY</a:t>
            </a:r>
          </a:p>
        </p:txBody>
      </p:sp>
      <p:sp>
        <p:nvSpPr>
          <p:cNvPr id="3" name="Subtitle 2">
            <a:extLst>
              <a:ext uri="{FF2B5EF4-FFF2-40B4-BE49-F238E27FC236}">
                <a16:creationId xmlns:a16="http://schemas.microsoft.com/office/drawing/2014/main" id="{F7D1616A-77D0-34AE-445B-FDDB8E3261DF}"/>
              </a:ext>
            </a:extLst>
          </p:cNvPr>
          <p:cNvSpPr>
            <a:spLocks noGrp="1"/>
          </p:cNvSpPr>
          <p:nvPr>
            <p:ph type="subTitle" idx="1"/>
          </p:nvPr>
        </p:nvSpPr>
        <p:spPr>
          <a:xfrm>
            <a:off x="154858" y="3578327"/>
            <a:ext cx="8782665" cy="2134829"/>
          </a:xfrm>
        </p:spPr>
        <p:txBody>
          <a:bodyPr>
            <a:spAutoFit/>
          </a:bodyPr>
          <a:lstStyle/>
          <a:p>
            <a:r>
              <a:rPr lang="en-US" sz="3600" dirty="0">
                <a:latin typeface="Rockwell Extra Bold" panose="02060903040505020403" pitchFamily="18" charset="0"/>
              </a:rPr>
              <a:t>Matthew 15:9 </a:t>
            </a:r>
            <a:r>
              <a:rPr lang="en-US" sz="3600" i="1" dirty="0">
                <a:solidFill>
                  <a:srgbClr val="01103A"/>
                </a:solidFill>
                <a:latin typeface="Rockwell Extra Bold" panose="02060903040505020403" pitchFamily="18" charset="0"/>
              </a:rPr>
              <a:t>And in vain they worship Me,</a:t>
            </a:r>
            <a:br>
              <a:rPr lang="en-US" sz="3600" i="1" dirty="0">
                <a:solidFill>
                  <a:srgbClr val="01103A"/>
                </a:solidFill>
                <a:latin typeface="Rockwell Extra Bold" panose="02060903040505020403" pitchFamily="18" charset="0"/>
              </a:rPr>
            </a:br>
            <a:r>
              <a:rPr lang="en-US" sz="3600" b="1" i="1" dirty="0">
                <a:solidFill>
                  <a:srgbClr val="9E0B0F"/>
                </a:solidFill>
                <a:latin typeface="Rockwell Extra Bold" panose="02060903040505020403" pitchFamily="18" charset="0"/>
              </a:rPr>
              <a:t>Teaching</a:t>
            </a:r>
            <a:r>
              <a:rPr lang="en-US" sz="3600" dirty="0">
                <a:solidFill>
                  <a:srgbClr val="01103A"/>
                </a:solidFill>
                <a:latin typeface="Rockwell Extra Bold" panose="02060903040505020403" pitchFamily="18" charset="0"/>
              </a:rPr>
              <a:t> </a:t>
            </a:r>
            <a:r>
              <a:rPr lang="en-US" sz="3600" i="1" dirty="0">
                <a:solidFill>
                  <a:srgbClr val="01103A"/>
                </a:solidFill>
                <a:latin typeface="Rockwell Extra Bold" panose="02060903040505020403" pitchFamily="18" charset="0"/>
              </a:rPr>
              <a:t>as</a:t>
            </a:r>
            <a:r>
              <a:rPr lang="en-US" sz="3600" dirty="0">
                <a:solidFill>
                  <a:srgbClr val="01103A"/>
                </a:solidFill>
                <a:latin typeface="Rockwell Extra Bold" panose="02060903040505020403" pitchFamily="18" charset="0"/>
              </a:rPr>
              <a:t> </a:t>
            </a:r>
            <a:r>
              <a:rPr lang="en-US" sz="3600" i="1" dirty="0">
                <a:solidFill>
                  <a:srgbClr val="01103A"/>
                </a:solidFill>
                <a:latin typeface="Rockwell Extra Bold" panose="02060903040505020403" pitchFamily="18" charset="0"/>
              </a:rPr>
              <a:t>doctrines the commandments of men.</a:t>
            </a:r>
            <a:endParaRPr lang="en-US" sz="3600" dirty="0">
              <a:latin typeface="Rockwell Extra Bold" panose="02060903040505020403" pitchFamily="18" charset="0"/>
            </a:endParaRPr>
          </a:p>
        </p:txBody>
      </p:sp>
    </p:spTree>
    <p:extLst>
      <p:ext uri="{BB962C8B-B14F-4D97-AF65-F5344CB8AC3E}">
        <p14:creationId xmlns:p14="http://schemas.microsoft.com/office/powerpoint/2010/main" val="2288408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9B97E1-5D1C-AAB6-E2CA-06C9199D67EA}"/>
              </a:ext>
            </a:extLst>
          </p:cNvPr>
          <p:cNvSpPr>
            <a:spLocks noGrp="1"/>
          </p:cNvSpPr>
          <p:nvPr>
            <p:ph idx="1"/>
          </p:nvPr>
        </p:nvSpPr>
        <p:spPr>
          <a:xfrm>
            <a:off x="254410" y="279564"/>
            <a:ext cx="8649929" cy="6355586"/>
          </a:xfrm>
        </p:spPr>
        <p:txBody>
          <a:bodyPr>
            <a:spAutoFit/>
          </a:bodyPr>
          <a:lstStyle/>
          <a:p>
            <a:pPr marL="0" indent="0">
              <a:lnSpc>
                <a:spcPct val="100000"/>
              </a:lnSpc>
              <a:spcBef>
                <a:spcPts val="0"/>
              </a:spcBef>
              <a:spcAft>
                <a:spcPts val="600"/>
              </a:spcAft>
              <a:buNone/>
              <a:tabLst>
                <a:tab pos="342900" algn="l"/>
              </a:tabLst>
            </a:pPr>
            <a:r>
              <a:rPr lang="en-US" b="1" u="sng" kern="100" dirty="0">
                <a:latin typeface="Calibri" panose="020F0502020204030204" pitchFamily="34" charset="0"/>
                <a:ea typeface="Aptos" panose="020B0004020202020204" pitchFamily="34" charset="0"/>
                <a:cs typeface="Calibri" panose="020F0502020204030204" pitchFamily="34" charset="0"/>
              </a:rPr>
              <a:t>Ask Jesus into your heart, and you will be born again</a:t>
            </a:r>
          </a:p>
          <a:p>
            <a:pPr marL="0" indent="0">
              <a:lnSpc>
                <a:spcPct val="100000"/>
              </a:lnSpc>
              <a:spcBef>
                <a:spcPts val="0"/>
              </a:spcBef>
              <a:spcAft>
                <a:spcPts val="600"/>
              </a:spcAft>
              <a:buNone/>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John 3:3</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Jesus answered and said to him, ‘Most assuredly, I say to you, unless one is born again, he cannot see the kingdom of God</a:t>
            </a:r>
            <a:r>
              <a:rPr lang="en-US"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00000"/>
              </a:lnSpc>
              <a:spcBef>
                <a:spcPts val="0"/>
              </a:spcBef>
              <a:spcAft>
                <a:spcPts val="600"/>
              </a:spcAft>
              <a:buNone/>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Acts 15:7</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And when there had been much dispute, Peter rose up </a:t>
            </a:r>
            <a:r>
              <a:rPr lang="en-US" b="1" i="1" kern="100" dirty="0">
                <a:latin typeface="Calibri" panose="020F0502020204030204" pitchFamily="34" charset="0"/>
                <a:ea typeface="Aptos" panose="020B0004020202020204" pitchFamily="34" charset="0"/>
                <a:cs typeface="Calibri" panose="020F0502020204030204" pitchFamily="34" charset="0"/>
              </a:rPr>
              <a:t>and</a:t>
            </a:r>
            <a:r>
              <a:rPr lang="en-US" b="1" kern="100" dirty="0">
                <a:latin typeface="Calibri" panose="020F0502020204030204" pitchFamily="34" charset="0"/>
                <a:ea typeface="Aptos" panose="020B0004020202020204" pitchFamily="34" charset="0"/>
                <a:cs typeface="Calibri" panose="020F0502020204030204" pitchFamily="34" charset="0"/>
              </a:rPr>
              <a:t> said to them: ‘Men </a:t>
            </a:r>
            <a:r>
              <a:rPr lang="en-US" b="1" i="1" kern="100" dirty="0">
                <a:latin typeface="Calibri" panose="020F0502020204030204" pitchFamily="34" charset="0"/>
                <a:ea typeface="Aptos" panose="020B0004020202020204" pitchFamily="34" charset="0"/>
                <a:cs typeface="Calibri" panose="020F0502020204030204" pitchFamily="34" charset="0"/>
              </a:rPr>
              <a:t>and</a:t>
            </a:r>
            <a:r>
              <a:rPr lang="en-US" b="1" kern="100" dirty="0">
                <a:latin typeface="Calibri" panose="020F0502020204030204" pitchFamily="34" charset="0"/>
                <a:ea typeface="Aptos" panose="020B0004020202020204" pitchFamily="34" charset="0"/>
                <a:cs typeface="Calibri" panose="020F0502020204030204" pitchFamily="34" charset="0"/>
              </a:rPr>
              <a:t> brethren, you know that a good while ago God chose among us, that by my mouth the Gentiles should hear the word of the gospel and believe</a:t>
            </a:r>
            <a:r>
              <a:rPr lang="en-US"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00000"/>
              </a:lnSpc>
              <a:spcBef>
                <a:spcPts val="0"/>
              </a:spcBef>
              <a:spcAft>
                <a:spcPts val="600"/>
              </a:spcAft>
              <a:buNone/>
            </a:pPr>
            <a:r>
              <a:rPr lang="en-US" b="1" kern="100" dirty="0">
                <a:latin typeface="Calibri" panose="020F0502020204030204" pitchFamily="34" charset="0"/>
                <a:ea typeface="Aptos" panose="020B0004020202020204" pitchFamily="34" charset="0"/>
                <a:cs typeface="Calibri" panose="020F0502020204030204" pitchFamily="34" charset="0"/>
              </a:rPr>
              <a:t>Philippians 1:27</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Only let your conduct be worthy of the gospel of Christ, so that whether I come and see you or am absent, I may hear of your affairs, that you stand fast in one spirit, with one mind striving together for the faith of the gospel</a:t>
            </a:r>
            <a:r>
              <a:rPr lang="en-US"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564207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9B97E1-5D1C-AAB6-E2CA-06C9199D67EA}"/>
              </a:ext>
            </a:extLst>
          </p:cNvPr>
          <p:cNvSpPr>
            <a:spLocks noGrp="1"/>
          </p:cNvSpPr>
          <p:nvPr>
            <p:ph idx="1"/>
          </p:nvPr>
        </p:nvSpPr>
        <p:spPr>
          <a:xfrm>
            <a:off x="254410" y="619431"/>
            <a:ext cx="8649929" cy="5249258"/>
          </a:xfrm>
        </p:spPr>
        <p:txBody>
          <a:bodyPr>
            <a:spAutoFit/>
          </a:bodyPr>
          <a:lstStyle/>
          <a:p>
            <a:pPr marL="0" indent="0">
              <a:lnSpc>
                <a:spcPct val="115000"/>
              </a:lnSpc>
              <a:spcBef>
                <a:spcPts val="0"/>
              </a:spcBef>
              <a:spcAft>
                <a:spcPts val="600"/>
              </a:spcAft>
              <a:buNone/>
              <a:tabLst>
                <a:tab pos="342900" algn="l"/>
              </a:tabLst>
            </a:pPr>
            <a:r>
              <a:rPr lang="en-US" b="1" u="sng" kern="100" dirty="0">
                <a:latin typeface="Calibri" panose="020F0502020204030204" pitchFamily="34" charset="0"/>
                <a:ea typeface="Aptos" panose="020B0004020202020204" pitchFamily="34" charset="0"/>
                <a:cs typeface="Calibri" panose="020F0502020204030204" pitchFamily="34" charset="0"/>
              </a:rPr>
              <a:t>Ask Jesus into your heart, and you will be born again</a:t>
            </a:r>
          </a:p>
          <a:p>
            <a:pPr marL="0" indent="0">
              <a:lnSpc>
                <a:spcPct val="115000"/>
              </a:lnSpc>
              <a:spcBef>
                <a:spcPts val="0"/>
              </a:spcBef>
              <a:spcAft>
                <a:spcPts val="600"/>
              </a:spcAft>
              <a:buNone/>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Philippians 1:27</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Only let your conduct be worthy of the gospel of Christ, so that whether I come and see you or am absent, I may hear of your affairs, that you stand 	fast in one spirit, with one mind striving together for the faith of the gospel</a:t>
            </a:r>
            <a:r>
              <a:rPr lang="en-US"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15000"/>
              </a:lnSpc>
              <a:spcBef>
                <a:spcPts val="0"/>
              </a:spcBef>
              <a:spcAft>
                <a:spcPts val="600"/>
              </a:spcAft>
              <a:buNone/>
              <a:tabLst>
                <a:tab pos="342900" algn="l"/>
              </a:tabLst>
            </a:pPr>
            <a:r>
              <a:rPr lang="en-US" b="1" u="sng" kern="100" dirty="0">
                <a:latin typeface="Calibri" panose="020F0502020204030204" pitchFamily="34" charset="0"/>
                <a:ea typeface="Aptos" panose="020B0004020202020204" pitchFamily="34" charset="0"/>
                <a:cs typeface="Calibri" panose="020F0502020204030204" pitchFamily="34" charset="0"/>
              </a:rPr>
              <a:t>Pastors are religious experts, and are, therefore, correct </a:t>
            </a:r>
          </a:p>
          <a:p>
            <a:pPr marL="0" indent="0">
              <a:lnSpc>
                <a:spcPct val="115000"/>
              </a:lnSpc>
              <a:spcBef>
                <a:spcPts val="0"/>
              </a:spcBef>
              <a:spcAft>
                <a:spcPts val="600"/>
              </a:spcAft>
              <a:buNone/>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Ephesians 4:11</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And He Himself gave some </a:t>
            </a:r>
            <a:r>
              <a:rPr lang="en-US" b="1" i="1" kern="100" dirty="0">
                <a:latin typeface="Calibri" panose="020F0502020204030204" pitchFamily="34" charset="0"/>
                <a:ea typeface="Aptos" panose="020B0004020202020204" pitchFamily="34" charset="0"/>
                <a:cs typeface="Calibri" panose="020F0502020204030204" pitchFamily="34" charset="0"/>
              </a:rPr>
              <a:t>to be</a:t>
            </a:r>
            <a:r>
              <a:rPr lang="en-US" b="1" kern="100" dirty="0">
                <a:latin typeface="Calibri" panose="020F0502020204030204" pitchFamily="34" charset="0"/>
                <a:ea typeface="Aptos" panose="020B0004020202020204" pitchFamily="34" charset="0"/>
                <a:cs typeface="Calibri" panose="020F0502020204030204" pitchFamily="34" charset="0"/>
              </a:rPr>
              <a:t> apostles, some prophets, some evangelists, and some pastors and teachers</a:t>
            </a:r>
            <a:r>
              <a:rPr lang="en-US"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1828091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9B97E1-5D1C-AAB6-E2CA-06C9199D67EA}"/>
              </a:ext>
            </a:extLst>
          </p:cNvPr>
          <p:cNvSpPr>
            <a:spLocks noGrp="1"/>
          </p:cNvSpPr>
          <p:nvPr>
            <p:ph idx="1"/>
          </p:nvPr>
        </p:nvSpPr>
        <p:spPr>
          <a:xfrm>
            <a:off x="254410" y="967863"/>
            <a:ext cx="8649929" cy="4811661"/>
          </a:xfrm>
        </p:spPr>
        <p:txBody>
          <a:bodyPr>
            <a:noAutofit/>
          </a:bodyPr>
          <a:lstStyle/>
          <a:p>
            <a:pPr marL="0" indent="0">
              <a:lnSpc>
                <a:spcPct val="115000"/>
              </a:lnSpc>
              <a:spcBef>
                <a:spcPts val="0"/>
              </a:spcBef>
              <a:spcAft>
                <a:spcPts val="600"/>
              </a:spcAft>
              <a:buNone/>
              <a:tabLst>
                <a:tab pos="342900" algn="l"/>
              </a:tabLst>
            </a:pPr>
            <a:r>
              <a:rPr lang="en-US" b="1" u="sng" kern="100" dirty="0">
                <a:latin typeface="Calibri" panose="020F0502020204030204" pitchFamily="34" charset="0"/>
                <a:ea typeface="Aptos" panose="020B0004020202020204" pitchFamily="34" charset="0"/>
                <a:cs typeface="Calibri" panose="020F0502020204030204" pitchFamily="34" charset="0"/>
              </a:rPr>
              <a:t>Pastors are religious experts, and are, therefore, correct </a:t>
            </a:r>
          </a:p>
          <a:p>
            <a:pPr marL="0" indent="0">
              <a:lnSpc>
                <a:spcPct val="115000"/>
              </a:lnSpc>
              <a:spcBef>
                <a:spcPts val="0"/>
              </a:spcBef>
              <a:spcAft>
                <a:spcPts val="600"/>
              </a:spcAft>
              <a:buNone/>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1 Timothy 3:1</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This </a:t>
            </a:r>
            <a:r>
              <a:rPr lang="en-US" b="1" i="1" kern="100" dirty="0">
                <a:latin typeface="Calibri" panose="020F0502020204030204" pitchFamily="34" charset="0"/>
                <a:ea typeface="Aptos" panose="020B0004020202020204" pitchFamily="34" charset="0"/>
                <a:cs typeface="Calibri" panose="020F0502020204030204" pitchFamily="34" charset="0"/>
              </a:rPr>
              <a:t>is</a:t>
            </a:r>
            <a:r>
              <a:rPr lang="en-US" b="1" kern="100" dirty="0">
                <a:latin typeface="Calibri" panose="020F0502020204030204" pitchFamily="34" charset="0"/>
                <a:ea typeface="Aptos" panose="020B0004020202020204" pitchFamily="34" charset="0"/>
                <a:cs typeface="Calibri" panose="020F0502020204030204" pitchFamily="34" charset="0"/>
              </a:rPr>
              <a:t> a faithful saying: If a man desires the position of a bishop, he desires a good work. 2 A bishop then must be blameless, the husband of one wife, temperate, sober-minded, of good behavior, hospitable, able to teach</a:t>
            </a:r>
            <a:r>
              <a:rPr lang="en-US"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15000"/>
              </a:lnSpc>
              <a:spcBef>
                <a:spcPts val="0"/>
              </a:spcBef>
              <a:spcAft>
                <a:spcPts val="600"/>
              </a:spcAft>
              <a:buNone/>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Titus 1:7</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For a bishop must be blameless, as a steward of God, not self-willed, not quick-tempered, not given to wine, not violent, not greedy for money</a:t>
            </a:r>
            <a:r>
              <a:rPr lang="en-US"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3499699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9B97E1-5D1C-AAB6-E2CA-06C9199D67EA}"/>
              </a:ext>
            </a:extLst>
          </p:cNvPr>
          <p:cNvSpPr>
            <a:spLocks noGrp="1"/>
          </p:cNvSpPr>
          <p:nvPr>
            <p:ph idx="1"/>
          </p:nvPr>
        </p:nvSpPr>
        <p:spPr>
          <a:xfrm>
            <a:off x="254410" y="296401"/>
            <a:ext cx="8649929" cy="6240298"/>
          </a:xfrm>
        </p:spPr>
        <p:txBody>
          <a:bodyPr>
            <a:spAutoFit/>
          </a:bodyPr>
          <a:lstStyle/>
          <a:p>
            <a:pPr marL="0" indent="0">
              <a:lnSpc>
                <a:spcPct val="115000"/>
              </a:lnSpc>
              <a:spcBef>
                <a:spcPts val="0"/>
              </a:spcBef>
              <a:spcAft>
                <a:spcPts val="600"/>
              </a:spcAft>
              <a:buNone/>
              <a:tabLst>
                <a:tab pos="342900" algn="l"/>
              </a:tabLst>
            </a:pPr>
            <a:r>
              <a:rPr lang="en-US" b="1" u="sng" kern="100" dirty="0">
                <a:latin typeface="Calibri" panose="020F0502020204030204" pitchFamily="34" charset="0"/>
                <a:ea typeface="Aptos" panose="020B0004020202020204" pitchFamily="34" charset="0"/>
                <a:cs typeface="Calibri" panose="020F0502020204030204" pitchFamily="34" charset="0"/>
              </a:rPr>
              <a:t>Join the church of your choice because they are all approved by God</a:t>
            </a:r>
            <a:r>
              <a:rPr lang="en-US" b="1" kern="100" dirty="0">
                <a:latin typeface="Calibri" panose="020F0502020204030204" pitchFamily="34" charset="0"/>
                <a:ea typeface="Aptos" panose="020B0004020202020204" pitchFamily="34" charset="0"/>
                <a:cs typeface="Calibri" panose="020F0502020204030204" pitchFamily="34" charset="0"/>
              </a:rPr>
              <a:t>				</a:t>
            </a:r>
          </a:p>
          <a:p>
            <a:pPr marL="0" indent="0">
              <a:lnSpc>
                <a:spcPct val="115000"/>
              </a:lnSpc>
              <a:spcBef>
                <a:spcPts val="0"/>
              </a:spcBef>
              <a:spcAft>
                <a:spcPts val="600"/>
              </a:spcAft>
              <a:buNone/>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Acts 2:41, 47</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Then those who gladly received his word were baptized; and that day about three thousand souls were added </a:t>
            </a:r>
            <a:r>
              <a:rPr lang="en-US" b="1" i="1" kern="100" dirty="0">
                <a:latin typeface="Calibri" panose="020F0502020204030204" pitchFamily="34" charset="0"/>
                <a:ea typeface="Aptos" panose="020B0004020202020204" pitchFamily="34" charset="0"/>
                <a:cs typeface="Calibri" panose="020F0502020204030204" pitchFamily="34" charset="0"/>
              </a:rPr>
              <a:t>to them … </a:t>
            </a:r>
            <a:r>
              <a:rPr lang="en-US" b="1" kern="100" dirty="0">
                <a:latin typeface="Calibri" panose="020F0502020204030204" pitchFamily="34" charset="0"/>
                <a:ea typeface="Aptos" panose="020B0004020202020204" pitchFamily="34" charset="0"/>
                <a:cs typeface="Calibri" panose="020F0502020204030204" pitchFamily="34" charset="0"/>
              </a:rPr>
              <a:t>47 praising God and having favor with all the people. And the Lord added to the church daily those who were being saved</a:t>
            </a:r>
            <a:r>
              <a:rPr lang="en-US"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15000"/>
              </a:lnSpc>
              <a:spcBef>
                <a:spcPts val="0"/>
              </a:spcBef>
              <a:spcAft>
                <a:spcPts val="600"/>
              </a:spcAft>
              <a:buNone/>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Acts 5:14</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And believers were increasingly added to the Lord, multitudes of both men and women</a:t>
            </a:r>
            <a:r>
              <a:rPr lang="en-US"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15000"/>
              </a:lnSpc>
              <a:spcBef>
                <a:spcPts val="0"/>
              </a:spcBef>
              <a:spcAft>
                <a:spcPts val="600"/>
              </a:spcAft>
              <a:buNone/>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Acts 11:24</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For he was a good man, full of the Holy Spirit and of faith.	And a great many people were added to the Lord</a:t>
            </a:r>
            <a:r>
              <a:rPr lang="en-US"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3086378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9B97E1-5D1C-AAB6-E2CA-06C9199D67EA}"/>
              </a:ext>
            </a:extLst>
          </p:cNvPr>
          <p:cNvSpPr>
            <a:spLocks noGrp="1"/>
          </p:cNvSpPr>
          <p:nvPr>
            <p:ph idx="1"/>
          </p:nvPr>
        </p:nvSpPr>
        <p:spPr>
          <a:xfrm>
            <a:off x="254410" y="766916"/>
            <a:ext cx="8649929" cy="5647700"/>
          </a:xfrm>
        </p:spPr>
        <p:txBody>
          <a:bodyPr>
            <a:spAutoFit/>
          </a:bodyPr>
          <a:lstStyle/>
          <a:p>
            <a:pPr marL="0" indent="0">
              <a:lnSpc>
                <a:spcPct val="100000"/>
              </a:lnSpc>
              <a:spcBef>
                <a:spcPts val="0"/>
              </a:spcBef>
              <a:spcAft>
                <a:spcPts val="600"/>
              </a:spcAft>
              <a:buNone/>
              <a:tabLst>
                <a:tab pos="342900" algn="l"/>
              </a:tabLst>
            </a:pPr>
            <a:r>
              <a:rPr lang="en-US" sz="2400" b="1" u="sng" kern="100" dirty="0">
                <a:latin typeface="Calibri" panose="020F0502020204030204" pitchFamily="34" charset="0"/>
                <a:ea typeface="Aptos" panose="020B0004020202020204" pitchFamily="34" charset="0"/>
                <a:cs typeface="Calibri" panose="020F0502020204030204" pitchFamily="34" charset="0"/>
              </a:rPr>
              <a:t>The church you attend does not matter</a:t>
            </a:r>
          </a:p>
          <a:p>
            <a:pPr marL="0" indent="0">
              <a:lnSpc>
                <a:spcPct val="100000"/>
              </a:lnSpc>
              <a:spcBef>
                <a:spcPts val="0"/>
              </a:spcBef>
              <a:spcAft>
                <a:spcPts val="600"/>
              </a:spcAft>
              <a:buNone/>
              <a:tabLst>
                <a:tab pos="342900" algn="l"/>
              </a:tabLst>
            </a:pPr>
            <a:r>
              <a:rPr lang="en-US" sz="2400" b="1" kern="100" dirty="0">
                <a:latin typeface="Calibri" panose="020F0502020204030204" pitchFamily="34" charset="0"/>
                <a:ea typeface="Aptos" panose="020B0004020202020204" pitchFamily="34" charset="0"/>
                <a:cs typeface="Calibri" panose="020F0502020204030204" pitchFamily="34" charset="0"/>
              </a:rPr>
              <a:t>Galatians 2:6</a:t>
            </a:r>
            <a:r>
              <a:rPr lang="en-US" sz="2400" kern="100" dirty="0">
                <a:latin typeface="Calibri" panose="020F0502020204030204" pitchFamily="34" charset="0"/>
                <a:ea typeface="Aptos" panose="020B0004020202020204" pitchFamily="34" charset="0"/>
                <a:cs typeface="Calibri" panose="020F0502020204030204" pitchFamily="34" charset="0"/>
              </a:rPr>
              <a:t>, “</a:t>
            </a:r>
            <a:r>
              <a:rPr lang="en-US" sz="2400" b="1" kern="100" dirty="0">
                <a:latin typeface="Calibri" panose="020F0502020204030204" pitchFamily="34" charset="0"/>
                <a:ea typeface="Aptos" panose="020B0004020202020204" pitchFamily="34" charset="0"/>
                <a:cs typeface="Calibri" panose="020F0502020204030204" pitchFamily="34" charset="0"/>
              </a:rPr>
              <a:t>For he was a good man, full of the Holy Spirit and of faith. And a great many people were added to the Lord</a:t>
            </a:r>
            <a:r>
              <a:rPr lang="en-US" sz="2400"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00000"/>
              </a:lnSpc>
              <a:spcBef>
                <a:spcPts val="0"/>
              </a:spcBef>
              <a:spcAft>
                <a:spcPts val="600"/>
              </a:spcAft>
              <a:buNone/>
              <a:tabLst>
                <a:tab pos="342900" algn="l"/>
              </a:tabLst>
            </a:pPr>
            <a:r>
              <a:rPr lang="en-US" sz="2400" b="1" u="sng" kern="100" dirty="0">
                <a:latin typeface="Calibri" panose="020F0502020204030204" pitchFamily="34" charset="0"/>
                <a:ea typeface="Aptos" panose="020B0004020202020204" pitchFamily="34" charset="0"/>
                <a:cs typeface="Calibri" panose="020F0502020204030204" pitchFamily="34" charset="0"/>
              </a:rPr>
              <a:t>The way you worship doesn’t matter</a:t>
            </a:r>
          </a:p>
          <a:p>
            <a:pPr marL="0" indent="0">
              <a:lnSpc>
                <a:spcPct val="100000"/>
              </a:lnSpc>
              <a:spcBef>
                <a:spcPts val="0"/>
              </a:spcBef>
              <a:spcAft>
                <a:spcPts val="600"/>
              </a:spcAft>
              <a:buNone/>
              <a:tabLst>
                <a:tab pos="342900" algn="l"/>
              </a:tabLst>
            </a:pPr>
            <a:r>
              <a:rPr lang="en-US" sz="2400" b="1" kern="100" dirty="0">
                <a:latin typeface="Calibri" panose="020F0502020204030204" pitchFamily="34" charset="0"/>
                <a:ea typeface="Aptos" panose="020B0004020202020204" pitchFamily="34" charset="0"/>
                <a:cs typeface="Calibri" panose="020F0502020204030204" pitchFamily="34" charset="0"/>
              </a:rPr>
              <a:t>Matthew 16:18</a:t>
            </a:r>
            <a:r>
              <a:rPr lang="en-US" sz="2400" kern="100" dirty="0">
                <a:latin typeface="Calibri" panose="020F0502020204030204" pitchFamily="34" charset="0"/>
                <a:ea typeface="Aptos" panose="020B0004020202020204" pitchFamily="34" charset="0"/>
                <a:cs typeface="Calibri" panose="020F0502020204030204" pitchFamily="34" charset="0"/>
              </a:rPr>
              <a:t>, “</a:t>
            </a:r>
            <a:r>
              <a:rPr lang="en-US" sz="2400" b="1" kern="100" dirty="0">
                <a:latin typeface="Calibri" panose="020F0502020204030204" pitchFamily="34" charset="0"/>
                <a:ea typeface="Aptos" panose="020B0004020202020204" pitchFamily="34" charset="0"/>
                <a:cs typeface="Calibri" panose="020F0502020204030204" pitchFamily="34" charset="0"/>
              </a:rPr>
              <a:t>And I also say to you that you are Peter, and on this rock I will build My church, and the gates of Hades shall not prevail against it</a:t>
            </a:r>
            <a:r>
              <a:rPr lang="en-US" sz="2400"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00000"/>
              </a:lnSpc>
              <a:spcBef>
                <a:spcPts val="0"/>
              </a:spcBef>
              <a:spcAft>
                <a:spcPts val="600"/>
              </a:spcAft>
              <a:buNone/>
              <a:tabLst>
                <a:tab pos="342900" algn="l"/>
              </a:tabLst>
            </a:pPr>
            <a:r>
              <a:rPr lang="en-US" sz="2400" b="1" kern="100" dirty="0">
                <a:latin typeface="Calibri" panose="020F0502020204030204" pitchFamily="34" charset="0"/>
                <a:ea typeface="Aptos" panose="020B0004020202020204" pitchFamily="34" charset="0"/>
                <a:cs typeface="Calibri" panose="020F0502020204030204" pitchFamily="34" charset="0"/>
              </a:rPr>
              <a:t>Acts 11:26</a:t>
            </a:r>
            <a:r>
              <a:rPr lang="en-US" sz="2400" kern="100" dirty="0">
                <a:latin typeface="Calibri" panose="020F0502020204030204" pitchFamily="34" charset="0"/>
                <a:ea typeface="Aptos" panose="020B0004020202020204" pitchFamily="34" charset="0"/>
                <a:cs typeface="Calibri" panose="020F0502020204030204" pitchFamily="34" charset="0"/>
              </a:rPr>
              <a:t>, “</a:t>
            </a:r>
            <a:r>
              <a:rPr lang="en-US" sz="2400" b="1" kern="100" dirty="0">
                <a:latin typeface="Calibri" panose="020F0502020204030204" pitchFamily="34" charset="0"/>
                <a:ea typeface="Aptos" panose="020B0004020202020204" pitchFamily="34" charset="0"/>
                <a:cs typeface="Calibri" panose="020F0502020204030204" pitchFamily="34" charset="0"/>
              </a:rPr>
              <a:t>And when he had found him, he brought him to Antioch. So it was that for a whole year they assembled with the church and taught a great many people. And the disciples were first called Christians in Antioch</a:t>
            </a:r>
            <a:r>
              <a:rPr lang="en-US" sz="2400"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00000"/>
              </a:lnSpc>
              <a:spcBef>
                <a:spcPts val="0"/>
              </a:spcBef>
              <a:spcAft>
                <a:spcPts val="600"/>
              </a:spcAft>
              <a:buNone/>
              <a:tabLst>
                <a:tab pos="342900" algn="l"/>
              </a:tabLst>
            </a:pPr>
            <a:r>
              <a:rPr lang="en-US" sz="2400" b="1" kern="100" dirty="0">
                <a:latin typeface="Calibri" panose="020F0502020204030204" pitchFamily="34" charset="0"/>
                <a:ea typeface="Aptos" panose="020B0004020202020204" pitchFamily="34" charset="0"/>
                <a:cs typeface="Calibri" panose="020F0502020204030204" pitchFamily="34" charset="0"/>
              </a:rPr>
              <a:t>Acts 20:28</a:t>
            </a:r>
            <a:r>
              <a:rPr lang="en-US" sz="2400" kern="100" dirty="0">
                <a:latin typeface="Calibri" panose="020F0502020204030204" pitchFamily="34" charset="0"/>
                <a:ea typeface="Aptos" panose="020B0004020202020204" pitchFamily="34" charset="0"/>
                <a:cs typeface="Calibri" panose="020F0502020204030204" pitchFamily="34" charset="0"/>
              </a:rPr>
              <a:t>, “</a:t>
            </a:r>
            <a:r>
              <a:rPr lang="en-US" sz="2400" b="1" kern="100" dirty="0">
                <a:latin typeface="Calibri" panose="020F0502020204030204" pitchFamily="34" charset="0"/>
                <a:ea typeface="Aptos" panose="020B0004020202020204" pitchFamily="34" charset="0"/>
                <a:cs typeface="Calibri" panose="020F0502020204030204" pitchFamily="34" charset="0"/>
              </a:rPr>
              <a:t>Therefore take heed to yourselves and to all the flock, among which the Holy Spirit has made you overseers, to shepherd the church of God which He purchased with His own blood.”</a:t>
            </a:r>
          </a:p>
        </p:txBody>
      </p:sp>
    </p:spTree>
    <p:extLst>
      <p:ext uri="{BB962C8B-B14F-4D97-AF65-F5344CB8AC3E}">
        <p14:creationId xmlns:p14="http://schemas.microsoft.com/office/powerpoint/2010/main" val="3653585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9B97E1-5D1C-AAB6-E2CA-06C9199D67EA}"/>
              </a:ext>
            </a:extLst>
          </p:cNvPr>
          <p:cNvSpPr>
            <a:spLocks noGrp="1"/>
          </p:cNvSpPr>
          <p:nvPr>
            <p:ph idx="1"/>
          </p:nvPr>
        </p:nvSpPr>
        <p:spPr>
          <a:xfrm>
            <a:off x="254410" y="104017"/>
            <a:ext cx="8649929" cy="6678751"/>
          </a:xfrm>
        </p:spPr>
        <p:txBody>
          <a:bodyPr>
            <a:spAutoFit/>
          </a:bodyPr>
          <a:lstStyle/>
          <a:p>
            <a:pPr marL="0" indent="0">
              <a:lnSpc>
                <a:spcPct val="100000"/>
              </a:lnSpc>
              <a:spcBef>
                <a:spcPts val="0"/>
              </a:spcBef>
              <a:spcAft>
                <a:spcPts val="600"/>
              </a:spcAft>
              <a:buNone/>
            </a:pPr>
            <a:r>
              <a:rPr lang="en-US" sz="2400" b="1" u="sng" kern="100" dirty="0">
                <a:latin typeface="Calibri" panose="020F0502020204030204" pitchFamily="34" charset="0"/>
                <a:ea typeface="Aptos" panose="020B0004020202020204" pitchFamily="34" charset="0"/>
                <a:cs typeface="Calibri" panose="020F0502020204030204" pitchFamily="34" charset="0"/>
              </a:rPr>
              <a:t>The way you worship doesn’t matter</a:t>
            </a:r>
          </a:p>
          <a:p>
            <a:pPr marL="0" indent="0">
              <a:lnSpc>
                <a:spcPct val="100000"/>
              </a:lnSpc>
              <a:spcBef>
                <a:spcPts val="0"/>
              </a:spcBef>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1 Corinthians 4:17</a:t>
            </a:r>
            <a:r>
              <a:rPr lang="en-US" sz="2400" kern="100" dirty="0">
                <a:latin typeface="Calibri" panose="020F0502020204030204" pitchFamily="34" charset="0"/>
                <a:ea typeface="Aptos" panose="020B0004020202020204" pitchFamily="34" charset="0"/>
                <a:cs typeface="Calibri" panose="020F0502020204030204" pitchFamily="34" charset="0"/>
              </a:rPr>
              <a:t>, “</a:t>
            </a:r>
            <a:r>
              <a:rPr lang="en-US" sz="2400" b="1" kern="100" dirty="0">
                <a:latin typeface="Calibri" panose="020F0502020204030204" pitchFamily="34" charset="0"/>
                <a:ea typeface="Aptos" panose="020B0004020202020204" pitchFamily="34" charset="0"/>
                <a:cs typeface="Calibri" panose="020F0502020204030204" pitchFamily="34" charset="0"/>
              </a:rPr>
              <a:t>For this reason I have sent Timothy to you, who is my beloved and faithful son in the Lord, who will remind you of my ways in Christ, as I teach everywhere in every church</a:t>
            </a:r>
            <a:r>
              <a:rPr lang="en-US" sz="2400"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00000"/>
              </a:lnSpc>
              <a:spcBef>
                <a:spcPts val="0"/>
              </a:spcBef>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1 Corinthians 11:18, 22</a:t>
            </a:r>
            <a:r>
              <a:rPr lang="en-US" sz="2400" kern="100" dirty="0">
                <a:latin typeface="Calibri" panose="020F0502020204030204" pitchFamily="34" charset="0"/>
                <a:ea typeface="Aptos" panose="020B0004020202020204" pitchFamily="34" charset="0"/>
                <a:cs typeface="Calibri" panose="020F0502020204030204" pitchFamily="34" charset="0"/>
              </a:rPr>
              <a:t>, “</a:t>
            </a:r>
            <a:r>
              <a:rPr lang="en-US" sz="2400" b="1" kern="100" dirty="0">
                <a:latin typeface="Calibri" panose="020F0502020204030204" pitchFamily="34" charset="0"/>
                <a:ea typeface="Aptos" panose="020B0004020202020204" pitchFamily="34" charset="0"/>
                <a:cs typeface="Calibri" panose="020F0502020204030204" pitchFamily="34" charset="0"/>
              </a:rPr>
              <a:t>For first of all, when you come together as a church, I hear that there are divisions among you, and in part I believe it … 22 What! Do you not have houses to eat and drink in? Or do you despise the church of God and shame those who have nothing? What shall I say to you? Shall I praise you in this? I do not praise </a:t>
            </a:r>
            <a:r>
              <a:rPr lang="en-US" sz="2400" b="1" i="1" kern="100" dirty="0">
                <a:latin typeface="Calibri" panose="020F0502020204030204" pitchFamily="34" charset="0"/>
                <a:ea typeface="Aptos" panose="020B0004020202020204" pitchFamily="34" charset="0"/>
                <a:cs typeface="Calibri" panose="020F0502020204030204" pitchFamily="34" charset="0"/>
              </a:rPr>
              <a:t>you</a:t>
            </a:r>
            <a:r>
              <a:rPr lang="en-US" sz="2400" i="1" kern="100" dirty="0">
                <a:latin typeface="Calibri" panose="020F0502020204030204" pitchFamily="34" charset="0"/>
                <a:ea typeface="Aptos" panose="020B0004020202020204" pitchFamily="34" charset="0"/>
                <a:cs typeface="Calibri" panose="020F0502020204030204" pitchFamily="34" charset="0"/>
              </a:rPr>
              <a:t>.”</a:t>
            </a:r>
            <a:endParaRPr lang="en-US" sz="2400" kern="100" dirty="0">
              <a:latin typeface="Calibri" panose="020F0502020204030204" pitchFamily="34" charset="0"/>
              <a:ea typeface="Aptos" panose="020B0004020202020204" pitchFamily="34" charset="0"/>
              <a:cs typeface="Calibri" panose="020F0502020204030204" pitchFamily="34" charset="0"/>
            </a:endParaRPr>
          </a:p>
          <a:p>
            <a:pPr marL="0" indent="0">
              <a:lnSpc>
                <a:spcPct val="100000"/>
              </a:lnSpc>
              <a:spcBef>
                <a:spcPts val="0"/>
              </a:spcBef>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Ephesians 5:27, 32</a:t>
            </a:r>
            <a:r>
              <a:rPr lang="en-US" sz="2400" kern="100" dirty="0">
                <a:latin typeface="Calibri" panose="020F0502020204030204" pitchFamily="34" charset="0"/>
                <a:ea typeface="Aptos" panose="020B0004020202020204" pitchFamily="34" charset="0"/>
                <a:cs typeface="Calibri" panose="020F0502020204030204" pitchFamily="34" charset="0"/>
              </a:rPr>
              <a:t>, “</a:t>
            </a:r>
            <a:r>
              <a:rPr lang="en-US" sz="2400" b="1" kern="100" dirty="0">
                <a:latin typeface="Calibri" panose="020F0502020204030204" pitchFamily="34" charset="0"/>
                <a:ea typeface="Aptos" panose="020B0004020202020204" pitchFamily="34" charset="0"/>
                <a:cs typeface="Calibri" panose="020F0502020204030204" pitchFamily="34" charset="0"/>
              </a:rPr>
              <a:t>that He might present her to Himself a glorious church, not having spot or wrinkle or any such thing, but that she should be holy and without blemish … 32 This is a great mystery, but I speak concerning Christ and the church</a:t>
            </a:r>
            <a:r>
              <a:rPr lang="en-US" sz="2400"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00000"/>
              </a:lnSpc>
              <a:spcBef>
                <a:spcPts val="0"/>
              </a:spcBef>
              <a:spcAft>
                <a:spcPts val="600"/>
              </a:spcAft>
              <a:buNone/>
            </a:pPr>
            <a:r>
              <a:rPr lang="en-US" sz="2400" b="1" kern="100" dirty="0">
                <a:latin typeface="Calibri" panose="020F0502020204030204" pitchFamily="34" charset="0"/>
                <a:ea typeface="Aptos" panose="020B0004020202020204" pitchFamily="34" charset="0"/>
                <a:cs typeface="Calibri" panose="020F0502020204030204" pitchFamily="34" charset="0"/>
              </a:rPr>
              <a:t>Colossians 1:18</a:t>
            </a:r>
            <a:r>
              <a:rPr lang="en-US" sz="2400" kern="100" dirty="0">
                <a:latin typeface="Calibri" panose="020F0502020204030204" pitchFamily="34" charset="0"/>
                <a:ea typeface="Aptos" panose="020B0004020202020204" pitchFamily="34" charset="0"/>
                <a:cs typeface="Calibri" panose="020F0502020204030204" pitchFamily="34" charset="0"/>
              </a:rPr>
              <a:t>, “</a:t>
            </a:r>
            <a:r>
              <a:rPr lang="en-US" sz="2400" b="1" kern="100" dirty="0">
                <a:latin typeface="Calibri" panose="020F0502020204030204" pitchFamily="34" charset="0"/>
                <a:ea typeface="Aptos" panose="020B0004020202020204" pitchFamily="34" charset="0"/>
                <a:cs typeface="Calibri" panose="020F0502020204030204" pitchFamily="34" charset="0"/>
              </a:rPr>
              <a:t>And He is the head of the body, the church, who is the beginning, the firstborn from the dead, that in all things He may have the preeminence</a:t>
            </a:r>
            <a:r>
              <a:rPr lang="en-US" sz="2400"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2537379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9B97E1-5D1C-AAB6-E2CA-06C9199D67EA}"/>
              </a:ext>
            </a:extLst>
          </p:cNvPr>
          <p:cNvSpPr>
            <a:spLocks noGrp="1"/>
          </p:cNvSpPr>
          <p:nvPr>
            <p:ph idx="1"/>
          </p:nvPr>
        </p:nvSpPr>
        <p:spPr>
          <a:xfrm>
            <a:off x="254410" y="449457"/>
            <a:ext cx="8649929" cy="4590436"/>
          </a:xfrm>
        </p:spPr>
        <p:txBody>
          <a:bodyPr>
            <a:noAutofit/>
          </a:bodyPr>
          <a:lstStyle/>
          <a:p>
            <a:pPr marL="0" indent="0">
              <a:lnSpc>
                <a:spcPct val="100000"/>
              </a:lnSpc>
              <a:spcBef>
                <a:spcPts val="0"/>
              </a:spcBef>
              <a:spcAft>
                <a:spcPts val="600"/>
              </a:spcAft>
              <a:buNone/>
              <a:tabLst>
                <a:tab pos="342900" algn="l"/>
              </a:tabLst>
            </a:pPr>
            <a:r>
              <a:rPr lang="en-US" b="1" u="sng" kern="100" dirty="0">
                <a:latin typeface="Calibri" panose="020F0502020204030204" pitchFamily="34" charset="0"/>
                <a:ea typeface="Aptos" panose="020B0004020202020204" pitchFamily="34" charset="0"/>
                <a:cs typeface="Calibri" panose="020F0502020204030204" pitchFamily="34" charset="0"/>
              </a:rPr>
              <a:t>What you believe does not matter because we are all going to the same place, we are just on different roads </a:t>
            </a:r>
          </a:p>
          <a:p>
            <a:pPr marL="0" indent="0">
              <a:lnSpc>
                <a:spcPct val="100000"/>
              </a:lnSpc>
              <a:spcBef>
                <a:spcPts val="0"/>
              </a:spcBef>
              <a:spcAft>
                <a:spcPts val="600"/>
              </a:spcAft>
              <a:buNone/>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Mark 16:16</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He who believes and is baptized will be saved; but he who does not believe will be condemned</a:t>
            </a:r>
            <a:r>
              <a:rPr lang="en-US"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00000"/>
              </a:lnSpc>
              <a:spcBef>
                <a:spcPts val="0"/>
              </a:spcBef>
              <a:spcAft>
                <a:spcPts val="600"/>
              </a:spcAft>
              <a:buNone/>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John 16:7-9</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Nevertheless I tell you the truth. It is to your advantage that I go away; for if I do not go away, the Helper will not come to you; but if I depart, I will send Him to you 8 And when He has come, He will convict the world of sin, and of righteousness, and of judgment: 9 of sin, because they do not believe in Me</a:t>
            </a:r>
            <a:r>
              <a:rPr lang="en-US"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3180325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9B97E1-5D1C-AAB6-E2CA-06C9199D67EA}"/>
              </a:ext>
            </a:extLst>
          </p:cNvPr>
          <p:cNvSpPr>
            <a:spLocks noGrp="1"/>
          </p:cNvSpPr>
          <p:nvPr>
            <p:ph idx="1"/>
          </p:nvPr>
        </p:nvSpPr>
        <p:spPr>
          <a:xfrm>
            <a:off x="254410" y="280219"/>
            <a:ext cx="8649929" cy="6002594"/>
          </a:xfrm>
        </p:spPr>
        <p:txBody>
          <a:bodyPr>
            <a:spAutoFit/>
          </a:bodyPr>
          <a:lstStyle/>
          <a:p>
            <a:pPr marL="0" indent="0">
              <a:lnSpc>
                <a:spcPct val="115000"/>
              </a:lnSpc>
              <a:spcBef>
                <a:spcPts val="0"/>
              </a:spcBef>
              <a:spcAft>
                <a:spcPts val="600"/>
              </a:spcAft>
              <a:buNone/>
              <a:tabLst>
                <a:tab pos="342900" algn="l"/>
              </a:tabLst>
            </a:pPr>
            <a:r>
              <a:rPr lang="en-US" sz="2000" b="1" u="sng" kern="100" dirty="0">
                <a:latin typeface="Calibri" panose="020F0502020204030204" pitchFamily="34" charset="0"/>
                <a:ea typeface="Aptos" panose="020B0004020202020204" pitchFamily="34" charset="0"/>
                <a:cs typeface="Calibri" panose="020F0502020204030204" pitchFamily="34" charset="0"/>
              </a:rPr>
              <a:t>Follow your heart because it cannot be wrong </a:t>
            </a:r>
          </a:p>
          <a:p>
            <a:pPr marL="0" indent="0">
              <a:lnSpc>
                <a:spcPct val="115000"/>
              </a:lnSpc>
              <a:spcBef>
                <a:spcPts val="0"/>
              </a:spcBef>
              <a:spcAft>
                <a:spcPts val="600"/>
              </a:spcAft>
              <a:buNone/>
              <a:tabLst>
                <a:tab pos="342900" algn="l"/>
              </a:tabLst>
            </a:pPr>
            <a:r>
              <a:rPr lang="en-US" sz="2000" b="1" kern="100" dirty="0">
                <a:latin typeface="Calibri" panose="020F0502020204030204" pitchFamily="34" charset="0"/>
                <a:ea typeface="Aptos" panose="020B0004020202020204" pitchFamily="34" charset="0"/>
                <a:cs typeface="Calibri" panose="020F0502020204030204" pitchFamily="34" charset="0"/>
              </a:rPr>
              <a:t>Genesis 6:5</a:t>
            </a:r>
            <a:r>
              <a:rPr lang="en-US" sz="2000" kern="100" dirty="0">
                <a:latin typeface="Calibri" panose="020F0502020204030204" pitchFamily="34" charset="0"/>
                <a:ea typeface="Aptos" panose="020B0004020202020204" pitchFamily="34" charset="0"/>
                <a:cs typeface="Calibri" panose="020F0502020204030204" pitchFamily="34" charset="0"/>
              </a:rPr>
              <a:t>, “</a:t>
            </a:r>
            <a:r>
              <a:rPr lang="en-US" sz="2000" b="1" kern="100" dirty="0">
                <a:latin typeface="Calibri" panose="020F0502020204030204" pitchFamily="34" charset="0"/>
                <a:ea typeface="Aptos" panose="020B0004020202020204" pitchFamily="34" charset="0"/>
                <a:cs typeface="Calibri" panose="020F0502020204030204" pitchFamily="34" charset="0"/>
              </a:rPr>
              <a:t>Then the LORD saw that the wickedness of man </a:t>
            </a:r>
            <a:r>
              <a:rPr lang="en-US" sz="2000" b="1" i="1" kern="100" dirty="0">
                <a:latin typeface="Calibri" panose="020F0502020204030204" pitchFamily="34" charset="0"/>
                <a:ea typeface="Aptos" panose="020B0004020202020204" pitchFamily="34" charset="0"/>
                <a:cs typeface="Calibri" panose="020F0502020204030204" pitchFamily="34" charset="0"/>
              </a:rPr>
              <a:t>was</a:t>
            </a:r>
            <a:r>
              <a:rPr lang="en-US" sz="2000" b="1" kern="100" dirty="0">
                <a:latin typeface="Calibri" panose="020F0502020204030204" pitchFamily="34" charset="0"/>
                <a:ea typeface="Aptos" panose="020B0004020202020204" pitchFamily="34" charset="0"/>
                <a:cs typeface="Calibri" panose="020F0502020204030204" pitchFamily="34" charset="0"/>
              </a:rPr>
              <a:t> great in the earth, and </a:t>
            </a:r>
            <a:r>
              <a:rPr lang="en-US" sz="2000" b="1" i="1" kern="100" dirty="0">
                <a:latin typeface="Calibri" panose="020F0502020204030204" pitchFamily="34" charset="0"/>
                <a:ea typeface="Aptos" panose="020B0004020202020204" pitchFamily="34" charset="0"/>
                <a:cs typeface="Calibri" panose="020F0502020204030204" pitchFamily="34" charset="0"/>
              </a:rPr>
              <a:t>that</a:t>
            </a:r>
            <a:r>
              <a:rPr lang="en-US" sz="2000" b="1" kern="100" dirty="0">
                <a:latin typeface="Calibri" panose="020F0502020204030204" pitchFamily="34" charset="0"/>
                <a:ea typeface="Aptos" panose="020B0004020202020204" pitchFamily="34" charset="0"/>
                <a:cs typeface="Calibri" panose="020F0502020204030204" pitchFamily="34" charset="0"/>
              </a:rPr>
              <a:t> every intent of the thoughts of his heart </a:t>
            </a:r>
            <a:r>
              <a:rPr lang="en-US" sz="2000" b="1" i="1" kern="100" dirty="0">
                <a:latin typeface="Calibri" panose="020F0502020204030204" pitchFamily="34" charset="0"/>
                <a:ea typeface="Aptos" panose="020B0004020202020204" pitchFamily="34" charset="0"/>
                <a:cs typeface="Calibri" panose="020F0502020204030204" pitchFamily="34" charset="0"/>
              </a:rPr>
              <a:t>was</a:t>
            </a:r>
            <a:r>
              <a:rPr lang="en-US" sz="2000" b="1" kern="100" dirty="0">
                <a:latin typeface="Calibri" panose="020F0502020204030204" pitchFamily="34" charset="0"/>
                <a:ea typeface="Aptos" panose="020B0004020202020204" pitchFamily="34" charset="0"/>
                <a:cs typeface="Calibri" panose="020F0502020204030204" pitchFamily="34" charset="0"/>
              </a:rPr>
              <a:t> only evil continually</a:t>
            </a:r>
            <a:r>
              <a:rPr lang="en-US" sz="2000"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15000"/>
              </a:lnSpc>
              <a:spcBef>
                <a:spcPts val="0"/>
              </a:spcBef>
              <a:spcAft>
                <a:spcPts val="600"/>
              </a:spcAft>
              <a:buNone/>
              <a:tabLst>
                <a:tab pos="342900" algn="l"/>
              </a:tabLst>
            </a:pPr>
            <a:r>
              <a:rPr lang="en-US" sz="2000" b="1" kern="100" dirty="0">
                <a:latin typeface="Calibri" panose="020F0502020204030204" pitchFamily="34" charset="0"/>
                <a:ea typeface="Aptos" panose="020B0004020202020204" pitchFamily="34" charset="0"/>
                <a:cs typeface="Calibri" panose="020F0502020204030204" pitchFamily="34" charset="0"/>
              </a:rPr>
              <a:t>John 14:1</a:t>
            </a:r>
            <a:r>
              <a:rPr lang="en-US" sz="2000" kern="100" dirty="0">
                <a:latin typeface="Calibri" panose="020F0502020204030204" pitchFamily="34" charset="0"/>
                <a:ea typeface="Aptos" panose="020B0004020202020204" pitchFamily="34" charset="0"/>
                <a:cs typeface="Calibri" panose="020F0502020204030204" pitchFamily="34" charset="0"/>
              </a:rPr>
              <a:t>, “</a:t>
            </a:r>
            <a:r>
              <a:rPr lang="en-US" sz="2000" b="1" kern="100" dirty="0">
                <a:latin typeface="Calibri" panose="020F0502020204030204" pitchFamily="34" charset="0"/>
                <a:ea typeface="Aptos" panose="020B0004020202020204" pitchFamily="34" charset="0"/>
                <a:cs typeface="Calibri" panose="020F0502020204030204" pitchFamily="34" charset="0"/>
              </a:rPr>
              <a:t>Let not your heart be troubled; you believe in God, believe also in Me</a:t>
            </a:r>
            <a:r>
              <a:rPr lang="en-US" sz="2000"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15000"/>
              </a:lnSpc>
              <a:spcBef>
                <a:spcPts val="0"/>
              </a:spcBef>
              <a:spcAft>
                <a:spcPts val="600"/>
              </a:spcAft>
              <a:buNone/>
              <a:tabLst>
                <a:tab pos="342900" algn="l"/>
              </a:tabLst>
            </a:pPr>
            <a:r>
              <a:rPr lang="en-US" sz="2000" b="1" u="sng" kern="100" dirty="0">
                <a:latin typeface="Calibri" panose="020F0502020204030204" pitchFamily="34" charset="0"/>
                <a:ea typeface="Aptos" panose="020B0004020202020204" pitchFamily="34" charset="0"/>
                <a:cs typeface="Calibri" panose="020F0502020204030204" pitchFamily="34" charset="0"/>
              </a:rPr>
              <a:t>Confusion, opposing teachings, and doctrinal conflict are permitted by God</a:t>
            </a:r>
          </a:p>
          <a:p>
            <a:pPr marL="0" indent="0">
              <a:lnSpc>
                <a:spcPct val="115000"/>
              </a:lnSpc>
              <a:spcBef>
                <a:spcPts val="0"/>
              </a:spcBef>
              <a:spcAft>
                <a:spcPts val="600"/>
              </a:spcAft>
              <a:buNone/>
              <a:tabLst>
                <a:tab pos="342900" algn="l"/>
              </a:tabLst>
            </a:pPr>
            <a:r>
              <a:rPr lang="en-US" sz="2000" b="1" kern="100" dirty="0">
                <a:latin typeface="Calibri" panose="020F0502020204030204" pitchFamily="34" charset="0"/>
                <a:ea typeface="Aptos" panose="020B0004020202020204" pitchFamily="34" charset="0"/>
                <a:cs typeface="Calibri" panose="020F0502020204030204" pitchFamily="34" charset="0"/>
              </a:rPr>
              <a:t>Deuteronomy 28:20</a:t>
            </a:r>
            <a:r>
              <a:rPr lang="en-US" sz="2000" kern="100" dirty="0">
                <a:latin typeface="Calibri" panose="020F0502020204030204" pitchFamily="34" charset="0"/>
                <a:ea typeface="Aptos" panose="020B0004020202020204" pitchFamily="34" charset="0"/>
                <a:cs typeface="Calibri" panose="020F0502020204030204" pitchFamily="34" charset="0"/>
              </a:rPr>
              <a:t>, “</a:t>
            </a:r>
            <a:r>
              <a:rPr lang="en-US" sz="2000" b="1" kern="100" dirty="0">
                <a:latin typeface="Calibri" panose="020F0502020204030204" pitchFamily="34" charset="0"/>
                <a:ea typeface="Aptos" panose="020B0004020202020204" pitchFamily="34" charset="0"/>
                <a:cs typeface="Calibri" panose="020F0502020204030204" pitchFamily="34" charset="0"/>
              </a:rPr>
              <a:t>The LORD will send on you cursing, confusion, and rebuke in all that you set your hand to do, until you are destroyed and until you perish quickly, because of the wickedness of your doings in which you have forsaken Me</a:t>
            </a:r>
            <a:r>
              <a:rPr lang="en-US" sz="2000"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15000"/>
              </a:lnSpc>
              <a:spcBef>
                <a:spcPts val="0"/>
              </a:spcBef>
              <a:spcAft>
                <a:spcPts val="600"/>
              </a:spcAft>
              <a:buNone/>
              <a:tabLst>
                <a:tab pos="342900" algn="l"/>
              </a:tabLst>
            </a:pPr>
            <a:r>
              <a:rPr lang="en-US" sz="2000" b="1" kern="100" dirty="0">
                <a:latin typeface="Calibri" panose="020F0502020204030204" pitchFamily="34" charset="0"/>
                <a:ea typeface="Aptos" panose="020B0004020202020204" pitchFamily="34" charset="0"/>
                <a:cs typeface="Calibri" panose="020F0502020204030204" pitchFamily="34" charset="0"/>
              </a:rPr>
              <a:t>1 Corinthians 14:33</a:t>
            </a:r>
            <a:r>
              <a:rPr lang="en-US" sz="2000" kern="100" dirty="0">
                <a:latin typeface="Calibri" panose="020F0502020204030204" pitchFamily="34" charset="0"/>
                <a:ea typeface="Aptos" panose="020B0004020202020204" pitchFamily="34" charset="0"/>
                <a:cs typeface="Calibri" panose="020F0502020204030204" pitchFamily="34" charset="0"/>
              </a:rPr>
              <a:t>, “</a:t>
            </a:r>
            <a:r>
              <a:rPr lang="en-US" sz="2000" b="1" kern="100" dirty="0">
                <a:latin typeface="Calibri" panose="020F0502020204030204" pitchFamily="34" charset="0"/>
                <a:ea typeface="Aptos" panose="020B0004020202020204" pitchFamily="34" charset="0"/>
                <a:cs typeface="Calibri" panose="020F0502020204030204" pitchFamily="34" charset="0"/>
              </a:rPr>
              <a:t>For God is not </a:t>
            </a:r>
            <a:r>
              <a:rPr lang="en-US" sz="2000" b="1" i="1" kern="100" dirty="0">
                <a:latin typeface="Calibri" panose="020F0502020204030204" pitchFamily="34" charset="0"/>
                <a:ea typeface="Aptos" panose="020B0004020202020204" pitchFamily="34" charset="0"/>
                <a:cs typeface="Calibri" panose="020F0502020204030204" pitchFamily="34" charset="0"/>
              </a:rPr>
              <a:t>the author</a:t>
            </a:r>
            <a:r>
              <a:rPr lang="en-US" sz="2000" b="1" kern="100" dirty="0">
                <a:latin typeface="Calibri" panose="020F0502020204030204" pitchFamily="34" charset="0"/>
                <a:ea typeface="Aptos" panose="020B0004020202020204" pitchFamily="34" charset="0"/>
                <a:cs typeface="Calibri" panose="020F0502020204030204" pitchFamily="34" charset="0"/>
              </a:rPr>
              <a:t> of confusion but of peace, as in all the churches of the saints</a:t>
            </a:r>
            <a:r>
              <a:rPr lang="en-US" sz="2000"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15000"/>
              </a:lnSpc>
              <a:spcBef>
                <a:spcPts val="0"/>
              </a:spcBef>
              <a:spcAft>
                <a:spcPts val="600"/>
              </a:spcAft>
              <a:buNone/>
              <a:tabLst>
                <a:tab pos="342900" algn="l"/>
              </a:tabLst>
            </a:pPr>
            <a:r>
              <a:rPr lang="en-US" sz="2000" b="1" kern="100" dirty="0">
                <a:latin typeface="Calibri" panose="020F0502020204030204" pitchFamily="34" charset="0"/>
                <a:ea typeface="Aptos" panose="020B0004020202020204" pitchFamily="34" charset="0"/>
                <a:cs typeface="Calibri" panose="020F0502020204030204" pitchFamily="34" charset="0"/>
              </a:rPr>
              <a:t>James 3:16</a:t>
            </a:r>
            <a:r>
              <a:rPr lang="en-US" sz="2000" kern="100" dirty="0">
                <a:latin typeface="Calibri" panose="020F0502020204030204" pitchFamily="34" charset="0"/>
                <a:ea typeface="Aptos" panose="020B0004020202020204" pitchFamily="34" charset="0"/>
                <a:cs typeface="Calibri" panose="020F0502020204030204" pitchFamily="34" charset="0"/>
              </a:rPr>
              <a:t>, “</a:t>
            </a:r>
            <a:r>
              <a:rPr lang="en-US" sz="2000" b="1" kern="100" dirty="0">
                <a:latin typeface="Calibri" panose="020F0502020204030204" pitchFamily="34" charset="0"/>
                <a:ea typeface="Aptos" panose="020B0004020202020204" pitchFamily="34" charset="0"/>
                <a:cs typeface="Calibri" panose="020F0502020204030204" pitchFamily="34" charset="0"/>
              </a:rPr>
              <a:t>For where envy and self-seeking </a:t>
            </a:r>
            <a:r>
              <a:rPr lang="en-US" sz="2000" b="1" i="1" kern="100" dirty="0">
                <a:latin typeface="Calibri" panose="020F0502020204030204" pitchFamily="34" charset="0"/>
                <a:ea typeface="Aptos" panose="020B0004020202020204" pitchFamily="34" charset="0"/>
                <a:cs typeface="Calibri" panose="020F0502020204030204" pitchFamily="34" charset="0"/>
              </a:rPr>
              <a:t>exist,</a:t>
            </a:r>
            <a:r>
              <a:rPr lang="en-US" sz="2000" b="1" kern="100" dirty="0">
                <a:latin typeface="Calibri" panose="020F0502020204030204" pitchFamily="34" charset="0"/>
                <a:ea typeface="Aptos" panose="020B0004020202020204" pitchFamily="34" charset="0"/>
                <a:cs typeface="Calibri" panose="020F0502020204030204" pitchFamily="34" charset="0"/>
              </a:rPr>
              <a:t> confusion and every evil thing </a:t>
            </a:r>
            <a:r>
              <a:rPr lang="en-US" sz="2000" b="1" i="1" kern="100" dirty="0">
                <a:latin typeface="Calibri" panose="020F0502020204030204" pitchFamily="34" charset="0"/>
                <a:ea typeface="Aptos" panose="020B0004020202020204" pitchFamily="34" charset="0"/>
                <a:cs typeface="Calibri" panose="020F0502020204030204" pitchFamily="34" charset="0"/>
              </a:rPr>
              <a:t>are</a:t>
            </a:r>
            <a:r>
              <a:rPr lang="en-US" sz="2000" b="1" kern="100" dirty="0">
                <a:latin typeface="Calibri" panose="020F0502020204030204" pitchFamily="34" charset="0"/>
                <a:ea typeface="Aptos" panose="020B0004020202020204" pitchFamily="34" charset="0"/>
                <a:cs typeface="Calibri" panose="020F0502020204030204" pitchFamily="34" charset="0"/>
              </a:rPr>
              <a:t> there</a:t>
            </a:r>
            <a:r>
              <a:rPr lang="en-US" sz="2000"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746884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9B97E1-5D1C-AAB6-E2CA-06C9199D67EA}"/>
              </a:ext>
            </a:extLst>
          </p:cNvPr>
          <p:cNvSpPr>
            <a:spLocks noGrp="1"/>
          </p:cNvSpPr>
          <p:nvPr>
            <p:ph idx="1"/>
          </p:nvPr>
        </p:nvSpPr>
        <p:spPr>
          <a:xfrm>
            <a:off x="254410" y="324464"/>
            <a:ext cx="8649929" cy="5928852"/>
          </a:xfrm>
        </p:spPr>
        <p:txBody>
          <a:bodyPr>
            <a:noAutofit/>
          </a:bodyPr>
          <a:lstStyle/>
          <a:p>
            <a:pPr marL="0" indent="0">
              <a:lnSpc>
                <a:spcPct val="115000"/>
              </a:lnSpc>
              <a:spcBef>
                <a:spcPts val="0"/>
              </a:spcBef>
              <a:spcAft>
                <a:spcPts val="600"/>
              </a:spcAft>
              <a:buNone/>
              <a:tabLst>
                <a:tab pos="342900" algn="l"/>
              </a:tabLst>
            </a:pPr>
            <a:r>
              <a:rPr lang="en-US" sz="3200" b="1" u="sng" kern="100" dirty="0">
                <a:latin typeface="Calibri" panose="020F0502020204030204" pitchFamily="34" charset="0"/>
                <a:ea typeface="Aptos" panose="020B0004020202020204" pitchFamily="34" charset="0"/>
                <a:cs typeface="Calibri" panose="020F0502020204030204" pitchFamily="34" charset="0"/>
              </a:rPr>
              <a:t>You will make it to heaven as long as you accept Jesus as your lord and personal savior</a:t>
            </a:r>
          </a:p>
          <a:p>
            <a:pPr marL="0" indent="0">
              <a:lnSpc>
                <a:spcPct val="115000"/>
              </a:lnSpc>
              <a:spcBef>
                <a:spcPts val="0"/>
              </a:spcBef>
              <a:spcAft>
                <a:spcPts val="600"/>
              </a:spcAft>
              <a:buNone/>
              <a:tabLst>
                <a:tab pos="342900" algn="l"/>
              </a:tabLst>
            </a:pPr>
            <a:r>
              <a:rPr lang="en-US" sz="3200" b="1" kern="100" dirty="0">
                <a:latin typeface="Calibri" panose="020F0502020204030204" pitchFamily="34" charset="0"/>
                <a:ea typeface="Aptos" panose="020B0004020202020204" pitchFamily="34" charset="0"/>
                <a:cs typeface="Calibri" panose="020F0502020204030204" pitchFamily="34" charset="0"/>
              </a:rPr>
              <a:t>2 Peter 1:20</a:t>
            </a:r>
            <a:r>
              <a:rPr lang="en-US" sz="3200" kern="100" dirty="0">
                <a:latin typeface="Calibri" panose="020F0502020204030204" pitchFamily="34" charset="0"/>
                <a:ea typeface="Aptos" panose="020B0004020202020204" pitchFamily="34" charset="0"/>
                <a:cs typeface="Calibri" panose="020F0502020204030204" pitchFamily="34" charset="0"/>
              </a:rPr>
              <a:t>, “</a:t>
            </a:r>
            <a:r>
              <a:rPr lang="en-US" sz="3200" b="1" kern="100" dirty="0">
                <a:latin typeface="Calibri" panose="020F0502020204030204" pitchFamily="34" charset="0"/>
                <a:ea typeface="Aptos" panose="020B0004020202020204" pitchFamily="34" charset="0"/>
                <a:cs typeface="Calibri" panose="020F0502020204030204" pitchFamily="34" charset="0"/>
              </a:rPr>
              <a:t>knowing this first, that no prophecy of Scripture is of any private interpretation</a:t>
            </a:r>
            <a:r>
              <a:rPr lang="en-US" sz="3200" kern="100" dirty="0">
                <a:latin typeface="Calibri" panose="020F0502020204030204" pitchFamily="34" charset="0"/>
                <a:ea typeface="Aptos" panose="020B0004020202020204" pitchFamily="34" charset="0"/>
                <a:cs typeface="Calibri" panose="020F0502020204030204" pitchFamily="34" charset="0"/>
              </a:rPr>
              <a:t>”</a:t>
            </a:r>
          </a:p>
          <a:p>
            <a:pPr marL="0" indent="0">
              <a:lnSpc>
                <a:spcPct val="115000"/>
              </a:lnSpc>
              <a:spcBef>
                <a:spcPts val="0"/>
              </a:spcBef>
              <a:spcAft>
                <a:spcPts val="600"/>
              </a:spcAft>
              <a:buNone/>
              <a:tabLst>
                <a:tab pos="342900" algn="l"/>
              </a:tabLst>
            </a:pPr>
            <a:r>
              <a:rPr lang="en-US" sz="3200" b="1" u="sng" kern="100" dirty="0">
                <a:latin typeface="Calibri" panose="020F0502020204030204" pitchFamily="34" charset="0"/>
                <a:ea typeface="Aptos" panose="020B0004020202020204" pitchFamily="34" charset="0"/>
                <a:cs typeface="Calibri" panose="020F0502020204030204" pitchFamily="34" charset="0"/>
              </a:rPr>
              <a:t>A personal relationship with Jesus is taught in the Bible </a:t>
            </a:r>
          </a:p>
          <a:p>
            <a:pPr marL="0" indent="0">
              <a:lnSpc>
                <a:spcPct val="115000"/>
              </a:lnSpc>
              <a:spcBef>
                <a:spcPts val="0"/>
              </a:spcBef>
              <a:spcAft>
                <a:spcPts val="600"/>
              </a:spcAft>
              <a:buNone/>
              <a:tabLst>
                <a:tab pos="342900" algn="l"/>
              </a:tabLst>
            </a:pPr>
            <a:r>
              <a:rPr lang="en-US" sz="3200" b="1" kern="100" dirty="0">
                <a:latin typeface="Calibri" panose="020F0502020204030204" pitchFamily="34" charset="0"/>
                <a:ea typeface="Aptos" panose="020B0004020202020204" pitchFamily="34" charset="0"/>
                <a:cs typeface="Calibri" panose="020F0502020204030204" pitchFamily="34" charset="0"/>
              </a:rPr>
              <a:t>Romans 4:13</a:t>
            </a:r>
            <a:r>
              <a:rPr lang="en-US" sz="3200" kern="100" dirty="0">
                <a:latin typeface="Calibri" panose="020F0502020204030204" pitchFamily="34" charset="0"/>
                <a:ea typeface="Aptos" panose="020B0004020202020204" pitchFamily="34" charset="0"/>
                <a:cs typeface="Calibri" panose="020F0502020204030204" pitchFamily="34" charset="0"/>
              </a:rPr>
              <a:t>, “</a:t>
            </a:r>
            <a:r>
              <a:rPr lang="en-US" sz="3200" b="1" kern="100" dirty="0">
                <a:latin typeface="Calibri" panose="020F0502020204030204" pitchFamily="34" charset="0"/>
                <a:ea typeface="Aptos" panose="020B0004020202020204" pitchFamily="34" charset="0"/>
                <a:cs typeface="Calibri" panose="020F0502020204030204" pitchFamily="34" charset="0"/>
              </a:rPr>
              <a:t>For the promise that he would be the heir of the world </a:t>
            </a:r>
            <a:r>
              <a:rPr lang="en-US" sz="3200" b="1" i="1" kern="100" dirty="0">
                <a:latin typeface="Calibri" panose="020F0502020204030204" pitchFamily="34" charset="0"/>
                <a:ea typeface="Aptos" panose="020B0004020202020204" pitchFamily="34" charset="0"/>
                <a:cs typeface="Calibri" panose="020F0502020204030204" pitchFamily="34" charset="0"/>
              </a:rPr>
              <a:t>was</a:t>
            </a:r>
            <a:r>
              <a:rPr lang="en-US" sz="3200" b="1" kern="100" dirty="0">
                <a:latin typeface="Calibri" panose="020F0502020204030204" pitchFamily="34" charset="0"/>
                <a:ea typeface="Aptos" panose="020B0004020202020204" pitchFamily="34" charset="0"/>
                <a:cs typeface="Calibri" panose="020F0502020204030204" pitchFamily="34" charset="0"/>
              </a:rPr>
              <a:t> not to Abraham or to his seed through the law, but through the righteousness of faith</a:t>
            </a:r>
            <a:r>
              <a:rPr lang="en-US" sz="3200"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2441860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A0112-F493-0459-97F3-A1867AB8A396}"/>
              </a:ext>
            </a:extLst>
          </p:cNvPr>
          <p:cNvSpPr>
            <a:spLocks noGrp="1"/>
          </p:cNvSpPr>
          <p:nvPr>
            <p:ph type="title"/>
          </p:nvPr>
        </p:nvSpPr>
        <p:spPr>
          <a:xfrm>
            <a:off x="260431" y="408491"/>
            <a:ext cx="8646287" cy="923330"/>
          </a:xfrm>
        </p:spPr>
        <p:txBody>
          <a:bodyPr>
            <a:spAutoFit/>
          </a:bodyPr>
          <a:lstStyle/>
          <a:p>
            <a:pPr algn="ctr"/>
            <a:r>
              <a:rPr lang="en-US" sz="6000" b="1" kern="100" dirty="0">
                <a:latin typeface="+mn-lt"/>
                <a:ea typeface="Calibri" panose="020F0502020204030204" pitchFamily="34" charset="0"/>
                <a:cs typeface="Aharoni" panose="02010803020104030203" pitchFamily="2" charset="-79"/>
              </a:rPr>
              <a:t>HOW SHALL WE SPEAK?</a:t>
            </a:r>
            <a:endParaRPr lang="en-US" sz="6000" b="1" dirty="0">
              <a:latin typeface="+mn-lt"/>
            </a:endParaRPr>
          </a:p>
        </p:txBody>
      </p:sp>
      <p:sp>
        <p:nvSpPr>
          <p:cNvPr id="3" name="Content Placeholder 2">
            <a:extLst>
              <a:ext uri="{FF2B5EF4-FFF2-40B4-BE49-F238E27FC236}">
                <a16:creationId xmlns:a16="http://schemas.microsoft.com/office/drawing/2014/main" id="{66FCBC30-3770-A628-3F92-F25D465D7DEE}"/>
              </a:ext>
            </a:extLst>
          </p:cNvPr>
          <p:cNvSpPr>
            <a:spLocks noGrp="1"/>
          </p:cNvSpPr>
          <p:nvPr>
            <p:ph idx="1"/>
          </p:nvPr>
        </p:nvSpPr>
        <p:spPr>
          <a:xfrm>
            <a:off x="121534" y="1430595"/>
            <a:ext cx="8906719" cy="3995133"/>
          </a:xfrm>
        </p:spPr>
        <p:txBody>
          <a:bodyPr>
            <a:spAutoFit/>
          </a:bodyPr>
          <a:lstStyle/>
          <a:p>
            <a:pPr marL="0" algn="ctr">
              <a:lnSpc>
                <a:spcPct val="107000"/>
              </a:lnSpc>
              <a:spcBef>
                <a:spcPts val="0"/>
              </a:spcBef>
              <a:spcAft>
                <a:spcPts val="600"/>
              </a:spcAft>
            </a:pPr>
            <a:r>
              <a:rPr lang="en-US" sz="4500" b="1" kern="100" dirty="0">
                <a:latin typeface="Calibri" panose="020F0502020204030204" pitchFamily="34" charset="0"/>
                <a:ea typeface="Calibri" panose="020F0502020204030204" pitchFamily="34" charset="0"/>
                <a:cs typeface="Times New Roman" panose="02020603050405020304" pitchFamily="18" charset="0"/>
              </a:rPr>
              <a:t>Speak Where the Bible Speaks</a:t>
            </a:r>
          </a:p>
          <a:p>
            <a:pPr marL="0" algn="ctr">
              <a:lnSpc>
                <a:spcPct val="107000"/>
              </a:lnSpc>
              <a:spcBef>
                <a:spcPts val="0"/>
              </a:spcBef>
              <a:spcAft>
                <a:spcPts val="600"/>
              </a:spcAft>
            </a:pPr>
            <a:r>
              <a:rPr lang="en-US" sz="4500" b="1" kern="100" dirty="0">
                <a:latin typeface="Calibri" panose="020F0502020204030204" pitchFamily="34" charset="0"/>
                <a:ea typeface="Calibri" panose="020F0502020204030204" pitchFamily="34" charset="0"/>
                <a:cs typeface="Times New Roman" panose="02020603050405020304" pitchFamily="18" charset="0"/>
              </a:rPr>
              <a:t>Remain Silent Where the Bible is Silent</a:t>
            </a:r>
          </a:p>
          <a:p>
            <a:pPr marL="0" algn="ctr">
              <a:lnSpc>
                <a:spcPct val="107000"/>
              </a:lnSpc>
              <a:spcBef>
                <a:spcPts val="0"/>
              </a:spcBef>
              <a:spcAft>
                <a:spcPts val="600"/>
              </a:spcAft>
            </a:pPr>
            <a:r>
              <a:rPr lang="en-US" sz="4500" b="1" kern="100" dirty="0">
                <a:latin typeface="Calibri" panose="020F0502020204030204" pitchFamily="34" charset="0"/>
                <a:ea typeface="Calibri" panose="020F0502020204030204" pitchFamily="34" charset="0"/>
                <a:cs typeface="Times New Roman" panose="02020603050405020304" pitchFamily="18" charset="0"/>
              </a:rPr>
              <a:t>Do Bible Things in Bible Ways</a:t>
            </a:r>
          </a:p>
          <a:p>
            <a:pPr marL="0" algn="ctr">
              <a:lnSpc>
                <a:spcPct val="107000"/>
              </a:lnSpc>
              <a:spcBef>
                <a:spcPts val="0"/>
              </a:spcBef>
              <a:spcAft>
                <a:spcPts val="600"/>
              </a:spcAft>
            </a:pPr>
            <a:r>
              <a:rPr lang="en-US" sz="4500" b="1" kern="100" dirty="0">
                <a:latin typeface="Calibri" panose="020F0502020204030204" pitchFamily="34" charset="0"/>
                <a:ea typeface="Calibri" panose="020F0502020204030204" pitchFamily="34" charset="0"/>
                <a:cs typeface="Times New Roman" panose="02020603050405020304" pitchFamily="18" charset="0"/>
              </a:rPr>
              <a:t>Call Bible Things by Bible Names</a:t>
            </a:r>
          </a:p>
        </p:txBody>
      </p:sp>
    </p:spTree>
    <p:extLst>
      <p:ext uri="{BB962C8B-B14F-4D97-AF65-F5344CB8AC3E}">
        <p14:creationId xmlns:p14="http://schemas.microsoft.com/office/powerpoint/2010/main" val="4105039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F0024-6667-4205-457A-6097DA43252A}"/>
              </a:ext>
            </a:extLst>
          </p:cNvPr>
          <p:cNvSpPr>
            <a:spLocks noGrp="1"/>
          </p:cNvSpPr>
          <p:nvPr>
            <p:ph type="title"/>
          </p:nvPr>
        </p:nvSpPr>
        <p:spPr>
          <a:xfrm>
            <a:off x="628650" y="400086"/>
            <a:ext cx="7886700" cy="777905"/>
          </a:xfrm>
        </p:spPr>
        <p:txBody>
          <a:bodyPr>
            <a:spAutoFit/>
          </a:bodyPr>
          <a:lstStyle/>
          <a:p>
            <a:r>
              <a:rPr lang="en-US" sz="4950" b="1" dirty="0">
                <a:solidFill>
                  <a:srgbClr val="01103A"/>
                </a:solidFill>
                <a:latin typeface="Rockwell Extra Bold" panose="02060903040505020403" pitchFamily="18" charset="0"/>
              </a:rPr>
              <a:t>The Reforms of Asa</a:t>
            </a:r>
            <a:endParaRPr lang="en-US" sz="4950" dirty="0">
              <a:latin typeface="Rockwell Extra Bold" panose="02060903040505020403" pitchFamily="18" charset="0"/>
            </a:endParaRPr>
          </a:p>
        </p:txBody>
      </p:sp>
      <p:sp>
        <p:nvSpPr>
          <p:cNvPr id="3" name="Content Placeholder 2">
            <a:extLst>
              <a:ext uri="{FF2B5EF4-FFF2-40B4-BE49-F238E27FC236}">
                <a16:creationId xmlns:a16="http://schemas.microsoft.com/office/drawing/2014/main" id="{C2E690ED-9FF3-73C0-E412-EFFBB4393038}"/>
              </a:ext>
            </a:extLst>
          </p:cNvPr>
          <p:cNvSpPr>
            <a:spLocks noGrp="1"/>
          </p:cNvSpPr>
          <p:nvPr>
            <p:ph idx="1"/>
          </p:nvPr>
        </p:nvSpPr>
        <p:spPr>
          <a:xfrm>
            <a:off x="81280" y="1219200"/>
            <a:ext cx="8922610" cy="5133713"/>
          </a:xfrm>
        </p:spPr>
        <p:txBody>
          <a:bodyPr>
            <a:spAutoFit/>
          </a:bodyPr>
          <a:lstStyle/>
          <a:p>
            <a:pPr marL="0" indent="0">
              <a:buNone/>
            </a:pPr>
            <a:r>
              <a:rPr lang="en-US" dirty="0">
                <a:latin typeface="Calibri" panose="020F0502020204030204" pitchFamily="34" charset="0"/>
                <a:cs typeface="Calibri" panose="020F0502020204030204" pitchFamily="34" charset="0"/>
              </a:rPr>
              <a:t>2 Chronicles 15:2-6, “</a:t>
            </a:r>
            <a:r>
              <a:rPr lang="en-US" b="0" i="0" dirty="0">
                <a:effectLst/>
                <a:latin typeface="Calibri" panose="020F0502020204030204" pitchFamily="34" charset="0"/>
                <a:cs typeface="Calibri" panose="020F0502020204030204" pitchFamily="34" charset="0"/>
              </a:rPr>
              <a:t>And he went out to meet Asa, and said to him: ‘Hear me, Asa, and all Judah and Benjamin. The LORD </a:t>
            </a:r>
            <a:r>
              <a:rPr lang="en-US" b="0" i="1" dirty="0">
                <a:effectLst/>
                <a:latin typeface="Calibri" panose="020F0502020204030204" pitchFamily="34" charset="0"/>
                <a:cs typeface="Calibri" panose="020F0502020204030204" pitchFamily="34" charset="0"/>
              </a:rPr>
              <a:t>is</a:t>
            </a:r>
            <a:r>
              <a:rPr lang="en-US" b="0" i="0" dirty="0">
                <a:effectLst/>
                <a:latin typeface="Calibri" panose="020F0502020204030204" pitchFamily="34" charset="0"/>
                <a:cs typeface="Calibri" panose="020F0502020204030204" pitchFamily="34" charset="0"/>
              </a:rPr>
              <a:t> with you while you are with Him. If you seek Him, He will be found by you; but if you forsake Him, He will forsake you. </a:t>
            </a:r>
            <a:r>
              <a:rPr lang="en-US" dirty="0">
                <a:latin typeface="Calibri" panose="020F0502020204030204" pitchFamily="34" charset="0"/>
                <a:cs typeface="Calibri" panose="020F0502020204030204" pitchFamily="34" charset="0"/>
              </a:rPr>
              <a:t>3 </a:t>
            </a:r>
            <a:r>
              <a:rPr lang="en-US" b="0" i="0" dirty="0">
                <a:effectLst/>
                <a:latin typeface="Calibri" panose="020F0502020204030204" pitchFamily="34" charset="0"/>
                <a:cs typeface="Calibri" panose="020F0502020204030204" pitchFamily="34" charset="0"/>
              </a:rPr>
              <a:t>For a long time Israel </a:t>
            </a:r>
            <a:r>
              <a:rPr lang="en-US" b="0" i="1" dirty="0">
                <a:effectLst/>
                <a:latin typeface="Calibri" panose="020F0502020204030204" pitchFamily="34" charset="0"/>
                <a:cs typeface="Calibri" panose="020F0502020204030204" pitchFamily="34" charset="0"/>
              </a:rPr>
              <a:t>has been</a:t>
            </a:r>
            <a:r>
              <a:rPr lang="en-US" b="0" i="0" dirty="0">
                <a:effectLst/>
                <a:latin typeface="Calibri" panose="020F0502020204030204" pitchFamily="34" charset="0"/>
                <a:cs typeface="Calibri" panose="020F0502020204030204" pitchFamily="34" charset="0"/>
              </a:rPr>
              <a:t> without the true God, </a:t>
            </a:r>
            <a:r>
              <a:rPr lang="en-US" b="0" i="0" dirty="0">
                <a:solidFill>
                  <a:srgbClr val="FF0000"/>
                </a:solidFill>
                <a:effectLst/>
                <a:latin typeface="Calibri" panose="020F0502020204030204" pitchFamily="34" charset="0"/>
                <a:cs typeface="Calibri" panose="020F0502020204030204" pitchFamily="34" charset="0"/>
              </a:rPr>
              <a:t>without a teaching priest, and without law</a:t>
            </a:r>
            <a:r>
              <a:rPr lang="en-US" b="0" i="0" dirty="0">
                <a:effectLst/>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4 </a:t>
            </a:r>
            <a:r>
              <a:rPr lang="en-US" b="0" i="0" dirty="0">
                <a:effectLst/>
                <a:latin typeface="Calibri" panose="020F0502020204030204" pitchFamily="34" charset="0"/>
                <a:cs typeface="Calibri" panose="020F0502020204030204" pitchFamily="34" charset="0"/>
              </a:rPr>
              <a:t>but when in their trouble they turned to the LORD God of Israel, and sought Him, He was found by them</a:t>
            </a:r>
            <a:r>
              <a:rPr lang="en-US" dirty="0">
                <a:latin typeface="Calibri" panose="020F0502020204030204" pitchFamily="34" charset="0"/>
                <a:cs typeface="Calibri" panose="020F0502020204030204" pitchFamily="34" charset="0"/>
              </a:rPr>
              <a:t> 5</a:t>
            </a:r>
            <a:r>
              <a:rPr lang="en-US" b="0" i="0" dirty="0">
                <a:effectLst/>
                <a:latin typeface="Calibri" panose="020F0502020204030204" pitchFamily="34" charset="0"/>
                <a:cs typeface="Calibri" panose="020F0502020204030204" pitchFamily="34" charset="0"/>
              </a:rPr>
              <a:t> And in those times </a:t>
            </a:r>
            <a:r>
              <a:rPr lang="en-US" b="0" i="1" dirty="0">
                <a:effectLst/>
                <a:latin typeface="Calibri" panose="020F0502020204030204" pitchFamily="34" charset="0"/>
                <a:cs typeface="Calibri" panose="020F0502020204030204" pitchFamily="34" charset="0"/>
              </a:rPr>
              <a:t>there was</a:t>
            </a:r>
            <a:r>
              <a:rPr lang="en-US" b="0" i="0" dirty="0">
                <a:effectLst/>
                <a:latin typeface="Calibri" panose="020F0502020204030204" pitchFamily="34" charset="0"/>
                <a:cs typeface="Calibri" panose="020F0502020204030204" pitchFamily="34" charset="0"/>
              </a:rPr>
              <a:t> no peace to the one who went out, nor to the one who came in, but great turmoil </a:t>
            </a:r>
            <a:r>
              <a:rPr lang="en-US" b="0" i="1" dirty="0">
                <a:effectLst/>
                <a:latin typeface="Calibri" panose="020F0502020204030204" pitchFamily="34" charset="0"/>
                <a:cs typeface="Calibri" panose="020F0502020204030204" pitchFamily="34" charset="0"/>
              </a:rPr>
              <a:t>was</a:t>
            </a:r>
            <a:r>
              <a:rPr lang="en-US" b="0" i="0" dirty="0">
                <a:effectLst/>
                <a:latin typeface="Calibri" panose="020F0502020204030204" pitchFamily="34" charset="0"/>
                <a:cs typeface="Calibri" panose="020F0502020204030204" pitchFamily="34" charset="0"/>
              </a:rPr>
              <a:t> on all the inhabitants of the lands. </a:t>
            </a:r>
            <a:r>
              <a:rPr lang="en-US" dirty="0">
                <a:latin typeface="Calibri" panose="020F0502020204030204" pitchFamily="34" charset="0"/>
                <a:cs typeface="Calibri" panose="020F0502020204030204" pitchFamily="34" charset="0"/>
              </a:rPr>
              <a:t>6</a:t>
            </a:r>
            <a:r>
              <a:rPr lang="en-US" b="0" i="0" dirty="0">
                <a:effectLst/>
                <a:latin typeface="Calibri" panose="020F0502020204030204" pitchFamily="34" charset="0"/>
                <a:cs typeface="Calibri" panose="020F0502020204030204" pitchFamily="34" charset="0"/>
              </a:rPr>
              <a:t> So nation was destroyed by nation, and city by city, for God troubled them with every adversity.’”</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1139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234AB6-DFF0-4197-40A0-3DD5FE698E8F}"/>
              </a:ext>
            </a:extLst>
          </p:cNvPr>
          <p:cNvSpPr>
            <a:spLocks noGrp="1"/>
          </p:cNvSpPr>
          <p:nvPr>
            <p:ph idx="1"/>
          </p:nvPr>
        </p:nvSpPr>
        <p:spPr>
          <a:xfrm>
            <a:off x="221226" y="604684"/>
            <a:ext cx="8705235" cy="5279922"/>
          </a:xfrm>
        </p:spPr>
        <p:txBody>
          <a:bodyPr>
            <a:spAutoFit/>
          </a:bodyPr>
          <a:lstStyle/>
          <a:p>
            <a:r>
              <a:rPr lang="en-US" b="1" dirty="0">
                <a:latin typeface="Calibri" panose="020F0502020204030204" pitchFamily="34" charset="0"/>
                <a:cs typeface="Calibri" panose="020F0502020204030204" pitchFamily="34" charset="0"/>
              </a:rPr>
              <a:t>Romans 6:8</a:t>
            </a:r>
            <a:r>
              <a:rPr lang="en-US"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Now if we died with Christ, we believe that we shall also live with Him</a:t>
            </a:r>
            <a:r>
              <a:rPr lang="en-US" dirty="0">
                <a:latin typeface="Calibri" panose="020F0502020204030204" pitchFamily="34" charset="0"/>
                <a:cs typeface="Calibri" panose="020F0502020204030204" pitchFamily="34" charset="0"/>
              </a:rPr>
              <a:t>”</a:t>
            </a:r>
          </a:p>
          <a:p>
            <a:r>
              <a:rPr lang="en-US" b="1" dirty="0">
                <a:latin typeface="Calibri" panose="020F0502020204030204" pitchFamily="34" charset="0"/>
                <a:cs typeface="Calibri" panose="020F0502020204030204" pitchFamily="34" charset="0"/>
              </a:rPr>
              <a:t>Romans 8:17</a:t>
            </a:r>
            <a:r>
              <a:rPr lang="en-US"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and if children, then heirs – heirs of God and joint heirs with Christ, if indeed we suffer with </a:t>
            </a:r>
            <a:r>
              <a:rPr lang="en-US" b="1" i="1" dirty="0">
                <a:latin typeface="Calibri" panose="020F0502020204030204" pitchFamily="34" charset="0"/>
                <a:cs typeface="Calibri" panose="020F0502020204030204" pitchFamily="34" charset="0"/>
              </a:rPr>
              <a:t>Him</a:t>
            </a:r>
            <a:r>
              <a:rPr lang="en-US" b="1" dirty="0">
                <a:latin typeface="Calibri" panose="020F0502020204030204" pitchFamily="34" charset="0"/>
                <a:cs typeface="Calibri" panose="020F0502020204030204" pitchFamily="34" charset="0"/>
              </a:rPr>
              <a:t>, that we may also be glorified together</a:t>
            </a:r>
            <a:r>
              <a:rPr lang="en-US" dirty="0">
                <a:latin typeface="Calibri" panose="020F0502020204030204" pitchFamily="34" charset="0"/>
                <a:cs typeface="Calibri" panose="020F0502020204030204" pitchFamily="34" charset="0"/>
              </a:rPr>
              <a:t>.”</a:t>
            </a:r>
          </a:p>
          <a:p>
            <a:r>
              <a:rPr lang="en-US" b="1" dirty="0">
                <a:latin typeface="Calibri" panose="020F0502020204030204" pitchFamily="34" charset="0"/>
                <a:cs typeface="Calibri" panose="020F0502020204030204" pitchFamily="34" charset="0"/>
              </a:rPr>
              <a:t>Galatians 2:20</a:t>
            </a:r>
            <a:r>
              <a:rPr lang="en-US"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I have been crucified with Christ; it is no longer I who live, but Christ lives in me; and the </a:t>
            </a:r>
            <a:r>
              <a:rPr lang="en-US" b="1" i="1" dirty="0">
                <a:latin typeface="Calibri" panose="020F0502020204030204" pitchFamily="34" charset="0"/>
                <a:cs typeface="Calibri" panose="020F0502020204030204" pitchFamily="34" charset="0"/>
              </a:rPr>
              <a:t>life</a:t>
            </a:r>
            <a:r>
              <a:rPr lang="en-US" b="1" dirty="0">
                <a:latin typeface="Calibri" panose="020F0502020204030204" pitchFamily="34" charset="0"/>
                <a:cs typeface="Calibri" panose="020F0502020204030204" pitchFamily="34" charset="0"/>
              </a:rPr>
              <a:t> which I now live in the flesh I live by faith in the Son of God, who loved me and gave Himself for me</a:t>
            </a:r>
            <a:r>
              <a:rPr lang="en-US" dirty="0">
                <a:latin typeface="Calibri" panose="020F0502020204030204" pitchFamily="34" charset="0"/>
                <a:cs typeface="Calibri" panose="020F0502020204030204" pitchFamily="34" charset="0"/>
              </a:rPr>
              <a:t>.”</a:t>
            </a:r>
          </a:p>
          <a:p>
            <a:r>
              <a:rPr lang="en-US" b="1" dirty="0">
                <a:latin typeface="Calibri" panose="020F0502020204030204" pitchFamily="34" charset="0"/>
                <a:cs typeface="Calibri" panose="020F0502020204030204" pitchFamily="34" charset="0"/>
              </a:rPr>
              <a:t>Colossians 3:1</a:t>
            </a:r>
            <a:r>
              <a:rPr lang="en-US"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If then you were raised with Christ, seek those things which are above, where Christ is, sitting at the right hand of God</a:t>
            </a:r>
            <a:r>
              <a:rPr lang="en-US"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682756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3AB60-7CF1-E141-B8E7-E0C8A7EE3A9B}"/>
              </a:ext>
            </a:extLst>
          </p:cNvPr>
          <p:cNvSpPr>
            <a:spLocks noGrp="1"/>
          </p:cNvSpPr>
          <p:nvPr>
            <p:ph type="title"/>
          </p:nvPr>
        </p:nvSpPr>
        <p:spPr>
          <a:xfrm>
            <a:off x="210165" y="200402"/>
            <a:ext cx="8683112" cy="646331"/>
          </a:xfrm>
        </p:spPr>
        <p:txBody>
          <a:bodyPr>
            <a:spAutoFit/>
          </a:bodyPr>
          <a:lstStyle/>
          <a:p>
            <a:pPr algn="ctr"/>
            <a:r>
              <a:rPr lang="en-US" sz="4000" b="1" kern="100" dirty="0">
                <a:latin typeface="Rockwell Extra Bold" panose="02060903040505020403" pitchFamily="18" charset="0"/>
                <a:ea typeface="Aptos" panose="020B0004020202020204" pitchFamily="34" charset="0"/>
                <a:cs typeface="Calibri" panose="020F0502020204030204" pitchFamily="34" charset="0"/>
              </a:rPr>
              <a:t>THE INVITATION </a:t>
            </a:r>
            <a:endParaRPr lang="en-US" sz="5400" dirty="0"/>
          </a:p>
        </p:txBody>
      </p:sp>
      <p:sp>
        <p:nvSpPr>
          <p:cNvPr id="3" name="Content Placeholder 2">
            <a:extLst>
              <a:ext uri="{FF2B5EF4-FFF2-40B4-BE49-F238E27FC236}">
                <a16:creationId xmlns:a16="http://schemas.microsoft.com/office/drawing/2014/main" id="{4D02B4BF-C60C-5824-B267-98C4AB9C17E8}"/>
              </a:ext>
            </a:extLst>
          </p:cNvPr>
          <p:cNvSpPr>
            <a:spLocks noGrp="1"/>
          </p:cNvSpPr>
          <p:nvPr>
            <p:ph idx="1"/>
          </p:nvPr>
        </p:nvSpPr>
        <p:spPr>
          <a:xfrm>
            <a:off x="134178" y="844591"/>
            <a:ext cx="8863220" cy="5801588"/>
          </a:xfrm>
        </p:spPr>
        <p:txBody>
          <a:bodyPr>
            <a:spAutoFit/>
          </a:bodyPr>
          <a:lstStyle/>
          <a:p>
            <a:pPr>
              <a:spcBef>
                <a:spcPts val="0"/>
              </a:spcBef>
              <a:spcAft>
                <a:spcPts val="600"/>
              </a:spcAft>
            </a:pPr>
            <a:r>
              <a:rPr lang="en-US" sz="3300" b="1" kern="100" dirty="0">
                <a:latin typeface="Calibri" panose="020F0502020204030204" pitchFamily="34" charset="0"/>
                <a:ea typeface="Aptos" panose="020B0004020202020204" pitchFamily="34" charset="0"/>
                <a:cs typeface="Calibri" panose="020F0502020204030204" pitchFamily="34" charset="0"/>
              </a:rPr>
              <a:t>HEAR: John 8:47</a:t>
            </a:r>
            <a:r>
              <a:rPr lang="en-US" sz="2400" dirty="0">
                <a:latin typeface="Calibri" panose="020F0502020204030204" pitchFamily="34" charset="0"/>
                <a:cs typeface="Calibri" panose="020F0502020204030204" pitchFamily="34" charset="0"/>
              </a:rPr>
              <a:t>, “He who is of God hears God’s words; therefore you do not hear, because you are not of God.”</a:t>
            </a:r>
            <a:endParaRPr lang="en-US" sz="3300" b="1" kern="100" dirty="0">
              <a:latin typeface="Calibri" panose="020F0502020204030204" pitchFamily="34" charset="0"/>
              <a:ea typeface="Aptos" panose="020B0004020202020204" pitchFamily="34" charset="0"/>
              <a:cs typeface="Calibri" panose="020F0502020204030204" pitchFamily="34" charset="0"/>
            </a:endParaRPr>
          </a:p>
          <a:p>
            <a:pPr>
              <a:spcBef>
                <a:spcPts val="0"/>
              </a:spcBef>
              <a:spcAft>
                <a:spcPts val="600"/>
              </a:spcAft>
            </a:pPr>
            <a:r>
              <a:rPr lang="en-US" sz="3300" b="1" kern="100" dirty="0">
                <a:latin typeface="Calibri" panose="020F0502020204030204" pitchFamily="34" charset="0"/>
                <a:ea typeface="Aptos" panose="020B0004020202020204" pitchFamily="34" charset="0"/>
                <a:cs typeface="Calibri" panose="020F0502020204030204" pitchFamily="34" charset="0"/>
              </a:rPr>
              <a:t>BELIEVE: Luke 8:12</a:t>
            </a:r>
            <a:r>
              <a:rPr lang="en-US" sz="2400" dirty="0">
                <a:latin typeface="Calibri" panose="020F0502020204030204" pitchFamily="34" charset="0"/>
                <a:cs typeface="Calibri" panose="020F0502020204030204" pitchFamily="34" charset="0"/>
              </a:rPr>
              <a:t>, “Those by the wayside are the ones who hear; then the devil comes and takes away the word out of their hearts, lest they should believe and be saved.</a:t>
            </a:r>
            <a:r>
              <a:rPr lang="en-US" sz="2400" kern="100" dirty="0">
                <a:latin typeface="Calibri" panose="020F0502020204030204" pitchFamily="34" charset="0"/>
                <a:cs typeface="Calibri" panose="020F0502020204030204" pitchFamily="34" charset="0"/>
              </a:rPr>
              <a:t>”</a:t>
            </a:r>
            <a:endParaRPr lang="en-US" sz="2400" kern="100" dirty="0">
              <a:latin typeface="Calibri" panose="020F0502020204030204" pitchFamily="34" charset="0"/>
              <a:ea typeface="Aptos" panose="020B0004020202020204" pitchFamily="34" charset="0"/>
              <a:cs typeface="Calibri" panose="020F0502020204030204" pitchFamily="34" charset="0"/>
            </a:endParaRPr>
          </a:p>
          <a:p>
            <a:pPr>
              <a:spcBef>
                <a:spcPts val="0"/>
              </a:spcBef>
              <a:spcAft>
                <a:spcPts val="600"/>
              </a:spcAft>
            </a:pPr>
            <a:r>
              <a:rPr lang="en-US" sz="3300" b="1" kern="100" dirty="0">
                <a:latin typeface="Calibri" panose="020F0502020204030204" pitchFamily="34" charset="0"/>
                <a:ea typeface="Aptos" panose="020B0004020202020204" pitchFamily="34" charset="0"/>
                <a:cs typeface="Calibri" panose="020F0502020204030204" pitchFamily="34" charset="0"/>
              </a:rPr>
              <a:t>REPENT: Mark 1:15</a:t>
            </a:r>
            <a:r>
              <a:rPr lang="en-US" sz="2400" kern="100" dirty="0">
                <a:latin typeface="Calibri" panose="020F0502020204030204" pitchFamily="34" charset="0"/>
                <a:ea typeface="Aptos" panose="020B000402020202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and saying, “The time is fulfilled, and the kingdom of God is at hand. Repent, and believe in the gospel.”</a:t>
            </a:r>
            <a:endParaRPr lang="en-US" sz="3300" b="1" kern="100" dirty="0">
              <a:latin typeface="Calibri" panose="020F0502020204030204" pitchFamily="34" charset="0"/>
              <a:ea typeface="Aptos" panose="020B0004020202020204" pitchFamily="34" charset="0"/>
              <a:cs typeface="Calibri" panose="020F0502020204030204" pitchFamily="34" charset="0"/>
            </a:endParaRPr>
          </a:p>
          <a:p>
            <a:pPr>
              <a:spcBef>
                <a:spcPts val="0"/>
              </a:spcBef>
              <a:spcAft>
                <a:spcPts val="600"/>
              </a:spcAft>
            </a:pPr>
            <a:r>
              <a:rPr lang="en-US" sz="3300" b="1" kern="100" dirty="0">
                <a:latin typeface="Calibri" panose="020F0502020204030204" pitchFamily="34" charset="0"/>
                <a:ea typeface="Aptos" panose="020B0004020202020204" pitchFamily="34" charset="0"/>
                <a:cs typeface="Calibri" panose="020F0502020204030204" pitchFamily="34" charset="0"/>
              </a:rPr>
              <a:t>CONFESS: 1 John 1:9</a:t>
            </a:r>
            <a:r>
              <a:rPr lang="en-US" sz="2400" kern="100" dirty="0">
                <a:latin typeface="Calibri" panose="020F0502020204030204" pitchFamily="34" charset="0"/>
                <a:ea typeface="Aptos" panose="020B000402020202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If we confess our sins, He is faithful and just to forgive us </a:t>
            </a:r>
            <a:r>
              <a:rPr lang="en-US" sz="2400" i="1" dirty="0">
                <a:latin typeface="Calibri" panose="020F0502020204030204" pitchFamily="34" charset="0"/>
                <a:cs typeface="Calibri" panose="020F0502020204030204" pitchFamily="34" charset="0"/>
              </a:rPr>
              <a:t>our</a:t>
            </a:r>
            <a:r>
              <a:rPr lang="en-US" sz="2400" dirty="0">
                <a:latin typeface="Calibri" panose="020F0502020204030204" pitchFamily="34" charset="0"/>
                <a:cs typeface="Calibri" panose="020F0502020204030204" pitchFamily="34" charset="0"/>
              </a:rPr>
              <a:t> sins and to cleanse us from all unrighteousness.”</a:t>
            </a:r>
            <a:endParaRPr lang="en-US" sz="2400" b="1" kern="100" dirty="0">
              <a:latin typeface="Calibri" panose="020F0502020204030204" pitchFamily="34" charset="0"/>
              <a:ea typeface="Aptos" panose="020B0004020202020204" pitchFamily="34" charset="0"/>
              <a:cs typeface="Calibri" panose="020F0502020204030204" pitchFamily="34" charset="0"/>
            </a:endParaRPr>
          </a:p>
          <a:p>
            <a:pPr>
              <a:spcBef>
                <a:spcPts val="0"/>
              </a:spcBef>
              <a:spcAft>
                <a:spcPts val="600"/>
              </a:spcAft>
            </a:pPr>
            <a:r>
              <a:rPr lang="en-US" sz="3300" b="1" kern="100" dirty="0">
                <a:latin typeface="Calibri" panose="020F0502020204030204" pitchFamily="34" charset="0"/>
                <a:ea typeface="Aptos" panose="020B0004020202020204" pitchFamily="34" charset="0"/>
                <a:cs typeface="Calibri" panose="020F0502020204030204" pitchFamily="34" charset="0"/>
              </a:rPr>
              <a:t>BE BAPTIZED: Acts 2:38</a:t>
            </a:r>
            <a:r>
              <a:rPr lang="en-US" sz="2400" dirty="0">
                <a:latin typeface="Calibri" panose="020F0502020204030204" pitchFamily="34" charset="0"/>
                <a:cs typeface="Calibri" panose="020F0502020204030204" pitchFamily="34" charset="0"/>
              </a:rPr>
              <a:t>, “Then Peter said to them, ‘Repent, and let every one of you be baptized in the name of Jesus Christ for the remission of sins; and you shall receive the gift of the Holy Spirit’</a:t>
            </a:r>
            <a:r>
              <a:rPr lang="en-US" sz="2400" kern="100" dirty="0">
                <a:latin typeface="Calibri" panose="020F0502020204030204" pitchFamily="34" charset="0"/>
                <a:cs typeface="Calibri" panose="020F0502020204030204" pitchFamily="34" charset="0"/>
              </a:rPr>
              <a:t>”</a:t>
            </a:r>
            <a:endParaRPr lang="en-US" sz="2400" kern="100" dirty="0">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297925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02B4BF-C60C-5824-B267-98C4AB9C17E8}"/>
              </a:ext>
            </a:extLst>
          </p:cNvPr>
          <p:cNvSpPr>
            <a:spLocks noGrp="1"/>
          </p:cNvSpPr>
          <p:nvPr>
            <p:ph idx="1"/>
          </p:nvPr>
        </p:nvSpPr>
        <p:spPr>
          <a:xfrm>
            <a:off x="134178" y="841302"/>
            <a:ext cx="8863220" cy="4334007"/>
          </a:xfrm>
        </p:spPr>
        <p:txBody>
          <a:bodyPr>
            <a:spAutoFit/>
          </a:bodyPr>
          <a:lstStyle/>
          <a:p>
            <a:r>
              <a:rPr lang="en-US" sz="3300" b="1" kern="100" dirty="0">
                <a:latin typeface="Calibri" panose="020F0502020204030204" pitchFamily="34" charset="0"/>
                <a:ea typeface="Aptos" panose="020B0004020202020204" pitchFamily="34" charset="0"/>
                <a:cs typeface="Calibri" panose="020F0502020204030204" pitchFamily="34" charset="0"/>
              </a:rPr>
              <a:t>LIVE FAITHFULLY: Galatians 3:21-22</a:t>
            </a:r>
            <a:r>
              <a:rPr lang="en-US" sz="2400" kern="100" dirty="0">
                <a:latin typeface="Calibri" panose="020F0502020204030204" pitchFamily="34" charset="0"/>
                <a:ea typeface="Aptos" panose="020B0004020202020204" pitchFamily="34" charset="0"/>
                <a:cs typeface="Calibri" panose="020F0502020204030204" pitchFamily="34" charset="0"/>
              </a:rPr>
              <a:t>, “</a:t>
            </a:r>
            <a:r>
              <a:rPr lang="en-US" sz="2400" i="1" dirty="0">
                <a:latin typeface="Calibri" panose="020F0502020204030204" pitchFamily="34" charset="0"/>
                <a:cs typeface="Calibri" panose="020F0502020204030204" pitchFamily="34" charset="0"/>
              </a:rPr>
              <a:t>Is</a:t>
            </a:r>
            <a:r>
              <a:rPr lang="en-US" sz="2400" dirty="0">
                <a:latin typeface="Calibri" panose="020F0502020204030204" pitchFamily="34" charset="0"/>
                <a:cs typeface="Calibri" panose="020F0502020204030204" pitchFamily="34" charset="0"/>
              </a:rPr>
              <a:t> the law then against the promises of God? Certainly not! For if there had been a law given which could have given life, truly righteousness would have been by the law. 22 But the Scripture has confined all under sin, that the promise by faith in Jesus Christ might be given to those who believe.”</a:t>
            </a:r>
          </a:p>
          <a:p>
            <a:pPr marL="233363" indent="-233363">
              <a:buNone/>
            </a:pPr>
            <a:r>
              <a:rPr lang="en-US" sz="2400" kern="100" dirty="0">
                <a:latin typeface="Calibri" panose="020F0502020204030204" pitchFamily="34" charset="0"/>
                <a:ea typeface="Aptos" panose="020B0004020202020204" pitchFamily="34" charset="0"/>
                <a:cs typeface="Calibri" panose="020F0502020204030204" pitchFamily="34" charset="0"/>
              </a:rPr>
              <a:t>	Hebrews 3:4-6, “</a:t>
            </a:r>
            <a:r>
              <a:rPr lang="en-US" sz="2400" dirty="0">
                <a:latin typeface="Calibri" panose="020F0502020204030204" pitchFamily="34" charset="0"/>
                <a:cs typeface="Calibri" panose="020F0502020204030204" pitchFamily="34" charset="0"/>
              </a:rPr>
              <a:t>For every house is built by someone, but He who built all things </a:t>
            </a:r>
            <a:r>
              <a:rPr lang="en-US" sz="2400" i="1" dirty="0">
                <a:latin typeface="Calibri" panose="020F0502020204030204" pitchFamily="34" charset="0"/>
                <a:cs typeface="Calibri" panose="020F0502020204030204" pitchFamily="34" charset="0"/>
              </a:rPr>
              <a:t>is</a:t>
            </a:r>
            <a:r>
              <a:rPr lang="en-US" sz="2400" dirty="0">
                <a:latin typeface="Calibri" panose="020F0502020204030204" pitchFamily="34" charset="0"/>
                <a:cs typeface="Calibri" panose="020F0502020204030204" pitchFamily="34" charset="0"/>
              </a:rPr>
              <a:t> God 5 And Moses indeed </a:t>
            </a:r>
            <a:r>
              <a:rPr lang="en-US" sz="2400" i="1" dirty="0">
                <a:latin typeface="Calibri" panose="020F0502020204030204" pitchFamily="34" charset="0"/>
                <a:cs typeface="Calibri" panose="020F0502020204030204" pitchFamily="34" charset="0"/>
              </a:rPr>
              <a:t>was</a:t>
            </a:r>
            <a:r>
              <a:rPr lang="en-US" sz="2400" dirty="0">
                <a:latin typeface="Calibri" panose="020F0502020204030204" pitchFamily="34" charset="0"/>
                <a:cs typeface="Calibri" panose="020F0502020204030204" pitchFamily="34" charset="0"/>
              </a:rPr>
              <a:t> faithful in all His house as a servant, for a testimony of those things which would be spoken </a:t>
            </a:r>
            <a:r>
              <a:rPr lang="en-US" sz="2400" i="1" dirty="0">
                <a:latin typeface="Calibri" panose="020F0502020204030204" pitchFamily="34" charset="0"/>
                <a:cs typeface="Calibri" panose="020F0502020204030204" pitchFamily="34" charset="0"/>
              </a:rPr>
              <a:t>afterward </a:t>
            </a:r>
            <a:r>
              <a:rPr lang="en-US" sz="2400" kern="100" dirty="0">
                <a:latin typeface="Calibri" panose="020F0502020204030204" pitchFamily="34" charset="0"/>
                <a:ea typeface="Aptos" panose="020B0004020202020204" pitchFamily="34" charset="0"/>
                <a:cs typeface="Calibri" panose="020F0502020204030204" pitchFamily="34" charset="0"/>
              </a:rPr>
              <a:t>6 </a:t>
            </a:r>
            <a:r>
              <a:rPr lang="en-US" sz="2400" dirty="0">
                <a:latin typeface="Calibri" panose="020F0502020204030204" pitchFamily="34" charset="0"/>
                <a:cs typeface="Calibri" panose="020F0502020204030204" pitchFamily="34" charset="0"/>
              </a:rPr>
              <a:t>but Christ as a Son over His own house, whose house we are if we hold fast the confidence and the rejoicing of the hope firm to the end.</a:t>
            </a:r>
            <a:r>
              <a:rPr lang="en-US" sz="2400" kern="100" dirty="0">
                <a:latin typeface="Calibri" panose="020F0502020204030204" pitchFamily="34" charset="0"/>
                <a:cs typeface="Calibri" panose="020F0502020204030204" pitchFamily="34" charset="0"/>
              </a:rPr>
              <a:t>”</a:t>
            </a:r>
            <a:endParaRPr lang="en-US" sz="2400" kern="100" dirty="0">
              <a:latin typeface="Calibri" panose="020F0502020204030204" pitchFamily="34" charset="0"/>
              <a:ea typeface="Aptos" panose="020B0004020202020204" pitchFamily="34" charset="0"/>
              <a:cs typeface="Calibri" panose="020F0502020204030204" pitchFamily="34" charset="0"/>
            </a:endParaRPr>
          </a:p>
        </p:txBody>
      </p:sp>
      <p:sp>
        <p:nvSpPr>
          <p:cNvPr id="2" name="Title 1">
            <a:extLst>
              <a:ext uri="{FF2B5EF4-FFF2-40B4-BE49-F238E27FC236}">
                <a16:creationId xmlns:a16="http://schemas.microsoft.com/office/drawing/2014/main" id="{BD93E8A3-E97B-F6EF-D58D-8EFC4B041369}"/>
              </a:ext>
            </a:extLst>
          </p:cNvPr>
          <p:cNvSpPr>
            <a:spLocks noGrp="1"/>
          </p:cNvSpPr>
          <p:nvPr>
            <p:ph type="title"/>
          </p:nvPr>
        </p:nvSpPr>
        <p:spPr>
          <a:xfrm>
            <a:off x="210165" y="200402"/>
            <a:ext cx="8683112" cy="646331"/>
          </a:xfrm>
        </p:spPr>
        <p:txBody>
          <a:bodyPr>
            <a:spAutoFit/>
          </a:bodyPr>
          <a:lstStyle/>
          <a:p>
            <a:pPr algn="ctr"/>
            <a:r>
              <a:rPr lang="en-US" sz="4000" b="1" kern="100" dirty="0">
                <a:latin typeface="Rockwell Extra Bold" panose="02060903040505020403" pitchFamily="18" charset="0"/>
                <a:ea typeface="Aptos" panose="020B0004020202020204" pitchFamily="34" charset="0"/>
                <a:cs typeface="Calibri" panose="020F0502020204030204" pitchFamily="34" charset="0"/>
              </a:rPr>
              <a:t>THE INVITATION </a:t>
            </a:r>
            <a:endParaRPr lang="en-US" sz="5400" dirty="0"/>
          </a:p>
        </p:txBody>
      </p:sp>
    </p:spTree>
    <p:extLst>
      <p:ext uri="{BB962C8B-B14F-4D97-AF65-F5344CB8AC3E}">
        <p14:creationId xmlns:p14="http://schemas.microsoft.com/office/powerpoint/2010/main" val="3616690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947736-690F-80C4-7A11-DE79109537D1}"/>
              </a:ext>
            </a:extLst>
          </p:cNvPr>
          <p:cNvSpPr>
            <a:spLocks noGrp="1"/>
          </p:cNvSpPr>
          <p:nvPr>
            <p:ph idx="1"/>
          </p:nvPr>
        </p:nvSpPr>
        <p:spPr>
          <a:xfrm>
            <a:off x="77429" y="1512489"/>
            <a:ext cx="8970707" cy="4085349"/>
          </a:xfrm>
        </p:spPr>
        <p:txBody>
          <a:bodyPr>
            <a:spAutoFit/>
          </a:bodyPr>
          <a:lstStyle/>
          <a:p>
            <a:pPr marL="346075" indent="-346075">
              <a:lnSpc>
                <a:spcPct val="115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Denominationalism is permitted in God’s eyes.</a:t>
            </a:r>
          </a:p>
          <a:p>
            <a:pPr marL="346075" indent="-346075">
              <a:lnSpc>
                <a:spcPct val="115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Jesus is the vine and denominations are the branches. </a:t>
            </a:r>
          </a:p>
          <a:p>
            <a:pPr marL="346075" indent="-346075">
              <a:lnSpc>
                <a:spcPct val="115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Everyone in all churches will go to heaven </a:t>
            </a:r>
          </a:p>
          <a:p>
            <a:pPr marL="346075" indent="-346075">
              <a:lnSpc>
                <a:spcPct val="115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Salvation is by faith alone. </a:t>
            </a:r>
          </a:p>
          <a:p>
            <a:pPr marL="346075" indent="-346075">
              <a:lnSpc>
                <a:spcPct val="115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The sinner’s prayer is God ‘s method of saving mankind.</a:t>
            </a:r>
          </a:p>
        </p:txBody>
      </p:sp>
      <p:sp>
        <p:nvSpPr>
          <p:cNvPr id="6" name="Title 1">
            <a:extLst>
              <a:ext uri="{FF2B5EF4-FFF2-40B4-BE49-F238E27FC236}">
                <a16:creationId xmlns:a16="http://schemas.microsoft.com/office/drawing/2014/main" id="{8F33AF9F-ED4E-FEB2-5C21-B857D34A8E70}"/>
              </a:ext>
            </a:extLst>
          </p:cNvPr>
          <p:cNvSpPr>
            <a:spLocks noGrp="1"/>
          </p:cNvSpPr>
          <p:nvPr>
            <p:ph type="title"/>
          </p:nvPr>
        </p:nvSpPr>
        <p:spPr>
          <a:xfrm>
            <a:off x="77429" y="172969"/>
            <a:ext cx="8970707" cy="1214179"/>
          </a:xfrm>
        </p:spPr>
        <p:txBody>
          <a:bodyPr>
            <a:spAutoFit/>
          </a:bodyPr>
          <a:lstStyle/>
          <a:p>
            <a:pPr algn="ctr"/>
            <a:r>
              <a:rPr lang="en-US" sz="4050" dirty="0">
                <a:latin typeface="Rockwell Extra Bold" panose="02060903040505020403" pitchFamily="18" charset="0"/>
                <a:cs typeface="MoolBoran" panose="020F0502020204030204" pitchFamily="34" charset="0"/>
              </a:rPr>
              <a:t>NONE OF THESE STATEMENTS BELOW ARE BIBLICAL</a:t>
            </a:r>
            <a:endParaRPr lang="en-US" sz="4050" dirty="0"/>
          </a:p>
        </p:txBody>
      </p:sp>
    </p:spTree>
    <p:extLst>
      <p:ext uri="{BB962C8B-B14F-4D97-AF65-F5344CB8AC3E}">
        <p14:creationId xmlns:p14="http://schemas.microsoft.com/office/powerpoint/2010/main" val="2706737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947736-690F-80C4-7A11-DE79109537D1}"/>
              </a:ext>
            </a:extLst>
          </p:cNvPr>
          <p:cNvSpPr>
            <a:spLocks noGrp="1"/>
          </p:cNvSpPr>
          <p:nvPr>
            <p:ph idx="1"/>
          </p:nvPr>
        </p:nvSpPr>
        <p:spPr>
          <a:xfrm>
            <a:off x="77429" y="1423712"/>
            <a:ext cx="8970707" cy="5093702"/>
          </a:xfrm>
        </p:spPr>
        <p:txBody>
          <a:bodyPr>
            <a:spAutoFit/>
          </a:bodyPr>
          <a:lstStyle/>
          <a:p>
            <a:pPr marL="346075" indent="-346075">
              <a:lnSpc>
                <a:spcPct val="100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Ask Jesus into your heart, and you will be born again. </a:t>
            </a:r>
          </a:p>
          <a:p>
            <a:pPr marL="346075" indent="-346075">
              <a:lnSpc>
                <a:spcPct val="100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Pastors are religious experts, and are, therefore correct.</a:t>
            </a:r>
          </a:p>
          <a:p>
            <a:pPr marL="346075" indent="-346075">
              <a:lnSpc>
                <a:spcPct val="100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Join the church of your choice because they are all approved by God.</a:t>
            </a:r>
          </a:p>
          <a:p>
            <a:pPr marL="346075" indent="-346075">
              <a:lnSpc>
                <a:spcPct val="100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The church you attend does not matter.</a:t>
            </a:r>
          </a:p>
          <a:p>
            <a:pPr marL="346075" indent="-346075">
              <a:lnSpc>
                <a:spcPct val="100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The way you worship doesn’t matter.</a:t>
            </a:r>
          </a:p>
          <a:p>
            <a:pPr marL="346075" indent="-346075">
              <a:lnSpc>
                <a:spcPct val="100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What you believe does not matter because we are all going to the same place we are just on different roads.</a:t>
            </a:r>
          </a:p>
        </p:txBody>
      </p:sp>
      <p:sp>
        <p:nvSpPr>
          <p:cNvPr id="2" name="Title 1">
            <a:extLst>
              <a:ext uri="{FF2B5EF4-FFF2-40B4-BE49-F238E27FC236}">
                <a16:creationId xmlns:a16="http://schemas.microsoft.com/office/drawing/2014/main" id="{23CE5B0A-4815-1885-ECB9-9A667089D4DA}"/>
              </a:ext>
            </a:extLst>
          </p:cNvPr>
          <p:cNvSpPr>
            <a:spLocks noGrp="1"/>
          </p:cNvSpPr>
          <p:nvPr>
            <p:ph type="title"/>
          </p:nvPr>
        </p:nvSpPr>
        <p:spPr>
          <a:xfrm>
            <a:off x="77429" y="172969"/>
            <a:ext cx="8970707" cy="1214179"/>
          </a:xfrm>
        </p:spPr>
        <p:txBody>
          <a:bodyPr>
            <a:spAutoFit/>
          </a:bodyPr>
          <a:lstStyle/>
          <a:p>
            <a:pPr algn="ctr"/>
            <a:r>
              <a:rPr lang="en-US" sz="4050" dirty="0">
                <a:latin typeface="Rockwell Extra Bold" panose="02060903040505020403" pitchFamily="18" charset="0"/>
                <a:cs typeface="MoolBoran" panose="020F0502020204030204" pitchFamily="34" charset="0"/>
              </a:rPr>
              <a:t>NONE OF THESE STATEMENTS BELOW ARE BIBLICAL</a:t>
            </a:r>
            <a:endParaRPr lang="en-US" sz="4050" dirty="0"/>
          </a:p>
        </p:txBody>
      </p:sp>
    </p:spTree>
    <p:extLst>
      <p:ext uri="{BB962C8B-B14F-4D97-AF65-F5344CB8AC3E}">
        <p14:creationId xmlns:p14="http://schemas.microsoft.com/office/powerpoint/2010/main" val="2936499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947736-690F-80C4-7A11-DE79109537D1}"/>
              </a:ext>
            </a:extLst>
          </p:cNvPr>
          <p:cNvSpPr>
            <a:spLocks noGrp="1"/>
          </p:cNvSpPr>
          <p:nvPr>
            <p:ph idx="1"/>
          </p:nvPr>
        </p:nvSpPr>
        <p:spPr>
          <a:xfrm>
            <a:off x="77429" y="1445384"/>
            <a:ext cx="8970707" cy="5147178"/>
          </a:xfrm>
        </p:spPr>
        <p:txBody>
          <a:bodyPr>
            <a:spAutoFit/>
          </a:bodyPr>
          <a:lstStyle/>
          <a:p>
            <a:pPr marL="346075" indent="-346075">
              <a:lnSpc>
                <a:spcPct val="115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Trust your feelings because they are trustworthy guides.</a:t>
            </a:r>
          </a:p>
          <a:p>
            <a:pPr marL="346075" indent="-346075">
              <a:lnSpc>
                <a:spcPct val="115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Follow your heart because it cannot be wrong.</a:t>
            </a:r>
          </a:p>
          <a:p>
            <a:pPr marL="346075" indent="-346075">
              <a:lnSpc>
                <a:spcPct val="115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Confusion, opposing teachings, and doctrinal conflict are permitted by God.</a:t>
            </a:r>
          </a:p>
          <a:p>
            <a:pPr marL="346075" indent="-346075">
              <a:lnSpc>
                <a:spcPct val="115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You will make it to heaven as long as you accept Jesus as your lord and personal savior.</a:t>
            </a:r>
          </a:p>
          <a:p>
            <a:pPr marL="346075" indent="-346075">
              <a:lnSpc>
                <a:spcPct val="115000"/>
              </a:lnSpc>
              <a:spcBef>
                <a:spcPts val="0"/>
              </a:spcBef>
              <a:spcAft>
                <a:spcPts val="600"/>
              </a:spcAft>
            </a:pPr>
            <a:r>
              <a:rPr lang="en-US" sz="3000" b="1" kern="100" dirty="0">
                <a:latin typeface="Calibri" panose="020F0502020204030204" pitchFamily="34" charset="0"/>
                <a:ea typeface="Aptos" panose="020B0004020202020204" pitchFamily="34" charset="0"/>
                <a:cs typeface="Calibri" panose="020F0502020204030204" pitchFamily="34" charset="0"/>
              </a:rPr>
              <a:t>A personal relationship with Jesus is taught in the Bible.</a:t>
            </a:r>
          </a:p>
        </p:txBody>
      </p:sp>
      <p:sp>
        <p:nvSpPr>
          <p:cNvPr id="2" name="Title 1">
            <a:extLst>
              <a:ext uri="{FF2B5EF4-FFF2-40B4-BE49-F238E27FC236}">
                <a16:creationId xmlns:a16="http://schemas.microsoft.com/office/drawing/2014/main" id="{5376FBD3-391D-DFFD-15A2-26396EF32A42}"/>
              </a:ext>
            </a:extLst>
          </p:cNvPr>
          <p:cNvSpPr>
            <a:spLocks noGrp="1"/>
          </p:cNvSpPr>
          <p:nvPr>
            <p:ph type="title"/>
          </p:nvPr>
        </p:nvSpPr>
        <p:spPr>
          <a:xfrm>
            <a:off x="77429" y="172969"/>
            <a:ext cx="8970707" cy="1214179"/>
          </a:xfrm>
        </p:spPr>
        <p:txBody>
          <a:bodyPr>
            <a:spAutoFit/>
          </a:bodyPr>
          <a:lstStyle/>
          <a:p>
            <a:pPr algn="ctr"/>
            <a:r>
              <a:rPr lang="en-US" sz="4050" dirty="0">
                <a:latin typeface="Rockwell Extra Bold" panose="02060903040505020403" pitchFamily="18" charset="0"/>
                <a:cs typeface="MoolBoran" panose="020F0502020204030204" pitchFamily="34" charset="0"/>
              </a:rPr>
              <a:t>NONE OF THESE STATEMENTS BELOW ARE BIBLICAL</a:t>
            </a:r>
            <a:endParaRPr lang="en-US" sz="4050" dirty="0"/>
          </a:p>
        </p:txBody>
      </p:sp>
    </p:spTree>
    <p:extLst>
      <p:ext uri="{BB962C8B-B14F-4D97-AF65-F5344CB8AC3E}">
        <p14:creationId xmlns:p14="http://schemas.microsoft.com/office/powerpoint/2010/main" val="2476499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9B97E1-5D1C-AAB6-E2CA-06C9199D67EA}"/>
              </a:ext>
            </a:extLst>
          </p:cNvPr>
          <p:cNvSpPr>
            <a:spLocks noGrp="1"/>
          </p:cNvSpPr>
          <p:nvPr>
            <p:ph idx="1"/>
          </p:nvPr>
        </p:nvSpPr>
        <p:spPr>
          <a:xfrm>
            <a:off x="254410" y="439297"/>
            <a:ext cx="8649929" cy="5206554"/>
          </a:xfrm>
        </p:spPr>
        <p:txBody>
          <a:bodyPr>
            <a:spAutoFit/>
          </a:bodyPr>
          <a:lstStyle/>
          <a:p>
            <a:r>
              <a:rPr lang="en-US" sz="3600" b="1" kern="100" dirty="0">
                <a:latin typeface="Calibri" panose="020F0502020204030204" pitchFamily="34" charset="0"/>
                <a:ea typeface="Aptos" panose="020B0004020202020204" pitchFamily="34" charset="0"/>
                <a:cs typeface="Calibri" panose="020F0502020204030204" pitchFamily="34" charset="0"/>
              </a:rPr>
              <a:t>These sayings above that you just read, you’ve heard and sometimes used them. They are all lies; I have researched every mention of these precepts and none of them are found in the Bible. None are true. None of them are biblically accurate. None have any biblical support.</a:t>
            </a:r>
          </a:p>
          <a:p>
            <a:r>
              <a:rPr lang="en-US" sz="3600" b="1" kern="100" dirty="0">
                <a:latin typeface="Calibri" panose="020F0502020204030204" pitchFamily="34" charset="0"/>
                <a:ea typeface="Aptos" panose="020B0004020202020204" pitchFamily="34" charset="0"/>
                <a:cs typeface="Calibri" panose="020F0502020204030204" pitchFamily="34" charset="0"/>
              </a:rPr>
              <a:t>Jesus mentions how Satan uses many lies because men will not take God at his word for truth. John writes:</a:t>
            </a:r>
          </a:p>
        </p:txBody>
      </p:sp>
    </p:spTree>
    <p:extLst>
      <p:ext uri="{BB962C8B-B14F-4D97-AF65-F5344CB8AC3E}">
        <p14:creationId xmlns:p14="http://schemas.microsoft.com/office/powerpoint/2010/main" val="2778042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0644D0-7F7C-03DC-6E31-BD397CC82FFC}"/>
              </a:ext>
            </a:extLst>
          </p:cNvPr>
          <p:cNvSpPr>
            <a:spLocks noGrp="1"/>
          </p:cNvSpPr>
          <p:nvPr>
            <p:ph idx="1"/>
          </p:nvPr>
        </p:nvSpPr>
        <p:spPr>
          <a:xfrm>
            <a:off x="132080" y="93079"/>
            <a:ext cx="8849688" cy="6641818"/>
          </a:xfrm>
        </p:spPr>
        <p:txBody>
          <a:bodyPr>
            <a:spAutoFit/>
          </a:bodyPr>
          <a:lstStyle/>
          <a:p>
            <a:pPr marR="0">
              <a:lnSpc>
                <a:spcPct val="95000"/>
              </a:lnSpc>
              <a:spcBef>
                <a:spcPts val="0"/>
              </a:spcBef>
            </a:pPr>
            <a:r>
              <a:rPr lang="en-US" b="1" kern="100" dirty="0">
                <a:effectLst/>
                <a:latin typeface="Calibri" panose="020F0502020204030204" pitchFamily="34" charset="0"/>
                <a:ea typeface="Aptos" panose="020B0004020202020204" pitchFamily="34" charset="0"/>
                <a:cs typeface="Calibri" panose="020F0502020204030204" pitchFamily="34" charset="0"/>
              </a:rPr>
              <a:t>John 3:21</a:t>
            </a:r>
            <a:r>
              <a:rPr lang="en-US" kern="100" dirty="0">
                <a:effectLst/>
                <a:latin typeface="Calibri" panose="020F0502020204030204" pitchFamily="34" charset="0"/>
                <a:ea typeface="Aptos" panose="020B0004020202020204" pitchFamily="34" charset="0"/>
                <a:cs typeface="Calibri" panose="020F0502020204030204" pitchFamily="34" charset="0"/>
              </a:rPr>
              <a:t>, “</a:t>
            </a:r>
            <a:r>
              <a:rPr lang="en-US" b="1" kern="100" dirty="0">
                <a:effectLst/>
                <a:latin typeface="Calibri" panose="020F0502020204030204" pitchFamily="34" charset="0"/>
                <a:ea typeface="Aptos" panose="020B0004020202020204" pitchFamily="34" charset="0"/>
                <a:cs typeface="Calibri" panose="020F0502020204030204" pitchFamily="34" charset="0"/>
              </a:rPr>
              <a:t>But he who does the </a:t>
            </a:r>
            <a:r>
              <a:rPr lang="en-US"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truth</a:t>
            </a:r>
            <a:r>
              <a:rPr lang="en-US" b="1" kern="100" dirty="0">
                <a:effectLst/>
                <a:latin typeface="Calibri" panose="020F0502020204030204" pitchFamily="34" charset="0"/>
                <a:ea typeface="Aptos" panose="020B0004020202020204" pitchFamily="34" charset="0"/>
                <a:cs typeface="Calibri" panose="020F0502020204030204" pitchFamily="34" charset="0"/>
              </a:rPr>
              <a:t> comes to the light, that his deeds may be clearly seen, that they have been done in God.”</a:t>
            </a:r>
          </a:p>
          <a:p>
            <a:pPr marR="0">
              <a:lnSpc>
                <a:spcPct val="95000"/>
              </a:lnSpc>
              <a:spcBef>
                <a:spcPts val="0"/>
              </a:spcBef>
            </a:pPr>
            <a:r>
              <a:rPr lang="en-US" b="1" kern="100" dirty="0">
                <a:effectLst/>
                <a:latin typeface="Calibri" panose="020F0502020204030204" pitchFamily="34" charset="0"/>
                <a:ea typeface="Aptos" panose="020B0004020202020204" pitchFamily="34" charset="0"/>
                <a:cs typeface="Calibri" panose="020F0502020204030204" pitchFamily="34" charset="0"/>
              </a:rPr>
              <a:t>John 4:23-24</a:t>
            </a:r>
            <a:r>
              <a:rPr lang="en-US" kern="100" dirty="0">
                <a:effectLst/>
                <a:latin typeface="Calibri" panose="020F0502020204030204" pitchFamily="34" charset="0"/>
                <a:ea typeface="Aptos" panose="020B0004020202020204" pitchFamily="34" charset="0"/>
                <a:cs typeface="Calibri" panose="020F0502020204030204" pitchFamily="34" charset="0"/>
              </a:rPr>
              <a:t>, “</a:t>
            </a:r>
            <a:r>
              <a:rPr lang="en-US" b="1" kern="100" dirty="0">
                <a:effectLst/>
                <a:latin typeface="Calibri" panose="020F0502020204030204" pitchFamily="34" charset="0"/>
                <a:ea typeface="Aptos" panose="020B0004020202020204" pitchFamily="34" charset="0"/>
                <a:cs typeface="Calibri" panose="020F0502020204030204" pitchFamily="34" charset="0"/>
              </a:rPr>
              <a:t>But the hour is coming, and now is, when the true worshipers will worship the Father in spirit and </a:t>
            </a:r>
            <a:r>
              <a:rPr lang="en-US"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truth</a:t>
            </a:r>
            <a:r>
              <a:rPr lang="en-US" b="1" kern="100" dirty="0">
                <a:effectLst/>
                <a:latin typeface="Calibri" panose="020F0502020204030204" pitchFamily="34" charset="0"/>
                <a:ea typeface="Aptos" panose="020B0004020202020204" pitchFamily="34" charset="0"/>
                <a:cs typeface="Calibri" panose="020F0502020204030204" pitchFamily="34" charset="0"/>
              </a:rPr>
              <a:t>; for the Father is seeking such to worship Him. 24 God </a:t>
            </a:r>
            <a:r>
              <a:rPr lang="en-US" b="1" i="1" kern="100" dirty="0">
                <a:effectLst/>
                <a:latin typeface="Calibri" panose="020F0502020204030204" pitchFamily="34" charset="0"/>
                <a:ea typeface="Aptos" panose="020B0004020202020204" pitchFamily="34" charset="0"/>
                <a:cs typeface="Calibri" panose="020F0502020204030204" pitchFamily="34" charset="0"/>
              </a:rPr>
              <a:t>is</a:t>
            </a:r>
            <a:r>
              <a:rPr lang="en-US" b="1" kern="100" dirty="0">
                <a:effectLst/>
                <a:latin typeface="Calibri" panose="020F0502020204030204" pitchFamily="34" charset="0"/>
                <a:ea typeface="Aptos" panose="020B0004020202020204" pitchFamily="34" charset="0"/>
                <a:cs typeface="Calibri" panose="020F0502020204030204" pitchFamily="34" charset="0"/>
              </a:rPr>
              <a:t> Spirit, and those who worship Him must worship in spirit and </a:t>
            </a:r>
            <a:r>
              <a:rPr lang="en-US"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truth</a:t>
            </a:r>
            <a:r>
              <a:rPr lang="en-US" kern="100" dirty="0">
                <a:effectLst/>
                <a:latin typeface="Calibri" panose="020F0502020204030204" pitchFamily="34" charset="0"/>
                <a:ea typeface="Aptos" panose="020B0004020202020204" pitchFamily="34" charset="0"/>
                <a:cs typeface="Calibri" panose="020F0502020204030204" pitchFamily="34" charset="0"/>
              </a:rPr>
              <a:t>.”</a:t>
            </a:r>
          </a:p>
          <a:p>
            <a:pPr marR="0">
              <a:lnSpc>
                <a:spcPct val="95000"/>
              </a:lnSpc>
              <a:spcBef>
                <a:spcPts val="0"/>
              </a:spcBef>
            </a:pPr>
            <a:r>
              <a:rPr lang="en-US" b="1" kern="100" dirty="0">
                <a:latin typeface="Calibri" panose="020F0502020204030204" pitchFamily="34" charset="0"/>
                <a:ea typeface="Aptos" panose="020B0004020202020204" pitchFamily="34" charset="0"/>
                <a:cs typeface="Calibri" panose="020F0502020204030204" pitchFamily="34" charset="0"/>
              </a:rPr>
              <a:t>John 8:</a:t>
            </a:r>
            <a:r>
              <a:rPr lang="en-US" b="1" kern="100" dirty="0">
                <a:effectLst/>
                <a:latin typeface="Calibri" panose="020F0502020204030204" pitchFamily="34" charset="0"/>
                <a:ea typeface="Aptos" panose="020B0004020202020204" pitchFamily="34" charset="0"/>
                <a:cs typeface="Calibri" panose="020F0502020204030204" pitchFamily="34" charset="0"/>
              </a:rPr>
              <a:t>44</a:t>
            </a:r>
            <a:r>
              <a:rPr lang="en-US" kern="100" dirty="0">
                <a:effectLst/>
                <a:latin typeface="Calibri" panose="020F0502020204030204" pitchFamily="34" charset="0"/>
                <a:ea typeface="Aptos" panose="020B0004020202020204" pitchFamily="34" charset="0"/>
                <a:cs typeface="Calibri" panose="020F0502020204030204" pitchFamily="34" charset="0"/>
              </a:rPr>
              <a:t>, “</a:t>
            </a:r>
            <a:r>
              <a:rPr lang="en-US" b="1" kern="100" dirty="0">
                <a:effectLst/>
                <a:latin typeface="Calibri" panose="020F0502020204030204" pitchFamily="34" charset="0"/>
                <a:ea typeface="Aptos" panose="020B0004020202020204" pitchFamily="34" charset="0"/>
                <a:cs typeface="Calibri" panose="020F0502020204030204" pitchFamily="34" charset="0"/>
              </a:rPr>
              <a:t>You are of </a:t>
            </a:r>
            <a:r>
              <a:rPr lang="en-US" b="1" i="1" kern="100" dirty="0">
                <a:effectLst/>
                <a:latin typeface="Calibri" panose="020F0502020204030204" pitchFamily="34" charset="0"/>
                <a:ea typeface="Aptos" panose="020B0004020202020204" pitchFamily="34" charset="0"/>
                <a:cs typeface="Calibri" panose="020F0502020204030204" pitchFamily="34" charset="0"/>
              </a:rPr>
              <a:t>your</a:t>
            </a:r>
            <a:r>
              <a:rPr lang="en-US" b="1" kern="100" dirty="0">
                <a:effectLst/>
                <a:latin typeface="Calibri" panose="020F0502020204030204" pitchFamily="34" charset="0"/>
                <a:ea typeface="Aptos" panose="020B0004020202020204" pitchFamily="34" charset="0"/>
                <a:cs typeface="Calibri" panose="020F0502020204030204" pitchFamily="34" charset="0"/>
              </a:rPr>
              <a:t> father the devil, and the desires of your father you want to do. He was a murderer from the beginning, and does not stand in the </a:t>
            </a:r>
            <a:r>
              <a:rPr lang="en-US"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truth</a:t>
            </a:r>
            <a:r>
              <a:rPr lang="en-US" b="1" kern="100" dirty="0">
                <a:effectLst/>
                <a:latin typeface="Calibri" panose="020F0502020204030204" pitchFamily="34" charset="0"/>
                <a:ea typeface="Aptos" panose="020B0004020202020204" pitchFamily="34" charset="0"/>
                <a:cs typeface="Calibri" panose="020F0502020204030204" pitchFamily="34" charset="0"/>
              </a:rPr>
              <a:t>, because there is no truth in him. When he speaks a lie, he speaks from his own </a:t>
            </a:r>
            <a:r>
              <a:rPr lang="en-US" b="1" i="1" kern="100" dirty="0">
                <a:effectLst/>
                <a:latin typeface="Calibri" panose="020F0502020204030204" pitchFamily="34" charset="0"/>
                <a:ea typeface="Aptos" panose="020B0004020202020204" pitchFamily="34" charset="0"/>
                <a:cs typeface="Calibri" panose="020F0502020204030204" pitchFamily="34" charset="0"/>
              </a:rPr>
              <a:t>resources,</a:t>
            </a:r>
            <a:r>
              <a:rPr lang="en-US" b="1" kern="100" dirty="0">
                <a:effectLst/>
                <a:latin typeface="Calibri" panose="020F0502020204030204" pitchFamily="34" charset="0"/>
                <a:ea typeface="Aptos" panose="020B0004020202020204" pitchFamily="34" charset="0"/>
                <a:cs typeface="Calibri" panose="020F0502020204030204" pitchFamily="34" charset="0"/>
              </a:rPr>
              <a:t> for he is a liar and the father of it.”</a:t>
            </a:r>
          </a:p>
          <a:p>
            <a:pPr marR="0">
              <a:lnSpc>
                <a:spcPct val="95000"/>
              </a:lnSpc>
              <a:spcBef>
                <a:spcPts val="0"/>
              </a:spcBef>
            </a:pPr>
            <a:r>
              <a:rPr lang="en-US" b="1" kern="100" dirty="0">
                <a:effectLst/>
                <a:latin typeface="Calibri" panose="020F0502020204030204" pitchFamily="34" charset="0"/>
                <a:ea typeface="Aptos" panose="020B0004020202020204" pitchFamily="34" charset="0"/>
                <a:cs typeface="Calibri" panose="020F0502020204030204" pitchFamily="34" charset="0"/>
              </a:rPr>
              <a:t>John 17:17</a:t>
            </a:r>
            <a:r>
              <a:rPr lang="en-US" kern="100" dirty="0">
                <a:effectLst/>
                <a:latin typeface="Calibri" panose="020F0502020204030204" pitchFamily="34" charset="0"/>
                <a:ea typeface="Aptos" panose="020B0004020202020204" pitchFamily="34" charset="0"/>
                <a:cs typeface="Calibri" panose="020F0502020204030204" pitchFamily="34" charset="0"/>
              </a:rPr>
              <a:t>, “</a:t>
            </a:r>
            <a:r>
              <a:rPr lang="en-US" b="1" kern="100" dirty="0">
                <a:effectLst/>
                <a:latin typeface="Calibri" panose="020F0502020204030204" pitchFamily="34" charset="0"/>
                <a:ea typeface="Aptos" panose="020B0004020202020204" pitchFamily="34" charset="0"/>
                <a:cs typeface="Calibri" panose="020F0502020204030204" pitchFamily="34" charset="0"/>
              </a:rPr>
              <a:t>Sanctify them by Your truth. Your word is </a:t>
            </a:r>
            <a:r>
              <a:rPr lang="en-US" b="1" kern="100" dirty="0">
                <a:solidFill>
                  <a:srgbClr val="C00000"/>
                </a:solidFill>
                <a:effectLst/>
                <a:latin typeface="Calibri" panose="020F0502020204030204" pitchFamily="34" charset="0"/>
                <a:ea typeface="Aptos" panose="020B0004020202020204" pitchFamily="34" charset="0"/>
                <a:cs typeface="Calibri" panose="020F0502020204030204" pitchFamily="34" charset="0"/>
              </a:rPr>
              <a:t>truth</a:t>
            </a:r>
            <a:r>
              <a:rPr lang="en-US" b="1" kern="100" dirty="0">
                <a:effectLst/>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733350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9B97E1-5D1C-AAB6-E2CA-06C9199D67EA}"/>
              </a:ext>
            </a:extLst>
          </p:cNvPr>
          <p:cNvSpPr>
            <a:spLocks noGrp="1"/>
          </p:cNvSpPr>
          <p:nvPr>
            <p:ph idx="1"/>
          </p:nvPr>
        </p:nvSpPr>
        <p:spPr>
          <a:xfrm>
            <a:off x="254410" y="1089537"/>
            <a:ext cx="8649929" cy="5067413"/>
          </a:xfrm>
        </p:spPr>
        <p:txBody>
          <a:bodyPr>
            <a:spAutoFit/>
          </a:bodyPr>
          <a:lstStyle/>
          <a:p>
            <a:pPr marL="257175" indent="-257175">
              <a:lnSpc>
                <a:spcPct val="115000"/>
              </a:lnSpc>
              <a:spcBef>
                <a:spcPts val="0"/>
              </a:spcBef>
              <a:spcAft>
                <a:spcPts val="600"/>
              </a:spcAft>
              <a:tabLst>
                <a:tab pos="342900" algn="l"/>
              </a:tabLst>
            </a:pPr>
            <a:r>
              <a:rPr lang="en-US" sz="4050" b="1" kern="100" dirty="0">
                <a:latin typeface="Calibri" panose="020F0502020204030204" pitchFamily="34" charset="0"/>
                <a:ea typeface="Aptos" panose="020B0004020202020204" pitchFamily="34" charset="0"/>
                <a:cs typeface="Calibri" panose="020F0502020204030204" pitchFamily="34" charset="0"/>
              </a:rPr>
              <a:t>Acts 11:26</a:t>
            </a:r>
            <a:r>
              <a:rPr lang="en-US" sz="4050" kern="100" dirty="0">
                <a:latin typeface="Calibri" panose="020F0502020204030204" pitchFamily="34" charset="0"/>
                <a:ea typeface="Aptos" panose="020B0004020202020204" pitchFamily="34" charset="0"/>
                <a:cs typeface="Calibri" panose="020F0502020204030204" pitchFamily="34" charset="0"/>
              </a:rPr>
              <a:t>, “</a:t>
            </a:r>
            <a:r>
              <a:rPr lang="en-US" sz="4050" b="1" kern="100" dirty="0">
                <a:latin typeface="Calibri" panose="020F0502020204030204" pitchFamily="34" charset="0"/>
                <a:ea typeface="Aptos" panose="020B0004020202020204" pitchFamily="34" charset="0"/>
                <a:cs typeface="Calibri" panose="020F0502020204030204" pitchFamily="34" charset="0"/>
              </a:rPr>
              <a:t>And when he had found him, he brought him to Antioch. So it was that for a whole year they assembled with the church and taught a great many people. And the disciples were first called Christians in Antioch</a:t>
            </a:r>
            <a:r>
              <a:rPr lang="en-US" sz="4050"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2230114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9B97E1-5D1C-AAB6-E2CA-06C9199D67EA}"/>
              </a:ext>
            </a:extLst>
          </p:cNvPr>
          <p:cNvSpPr>
            <a:spLocks noGrp="1"/>
          </p:cNvSpPr>
          <p:nvPr>
            <p:ph idx="1"/>
          </p:nvPr>
        </p:nvSpPr>
        <p:spPr>
          <a:xfrm>
            <a:off x="254410" y="294968"/>
            <a:ext cx="8649929" cy="5095369"/>
          </a:xfrm>
        </p:spPr>
        <p:txBody>
          <a:bodyPr>
            <a:spAutoFit/>
          </a:bodyPr>
          <a:lstStyle/>
          <a:p>
            <a:pPr marL="0" indent="0">
              <a:lnSpc>
                <a:spcPct val="115000"/>
              </a:lnSpc>
              <a:spcBef>
                <a:spcPts val="0"/>
              </a:spcBef>
              <a:spcAft>
                <a:spcPts val="600"/>
              </a:spcAft>
              <a:buNone/>
              <a:tabLst>
                <a:tab pos="342900" algn="l"/>
              </a:tabLst>
            </a:pPr>
            <a:r>
              <a:rPr lang="en-US" b="1" u="sng" kern="100" dirty="0">
                <a:latin typeface="Calibri" panose="020F0502020204030204" pitchFamily="34" charset="0"/>
                <a:ea typeface="Aptos" panose="020B0004020202020204" pitchFamily="34" charset="0"/>
                <a:cs typeface="Calibri" panose="020F0502020204030204" pitchFamily="34" charset="0"/>
              </a:rPr>
              <a:t>Salvation is by faith alone</a:t>
            </a:r>
          </a:p>
          <a:p>
            <a:pPr marL="0" indent="0">
              <a:lnSpc>
                <a:spcPct val="115000"/>
              </a:lnSpc>
              <a:spcBef>
                <a:spcPts val="0"/>
              </a:spcBef>
              <a:spcAft>
                <a:spcPts val="600"/>
              </a:spcAft>
              <a:buNone/>
              <a:tabLst>
                <a:tab pos="342900" algn="l"/>
              </a:tabLst>
            </a:pPr>
            <a:r>
              <a:rPr lang="en-US" b="1" kern="100" dirty="0">
                <a:latin typeface="Calibri" panose="020F0502020204030204" pitchFamily="34" charset="0"/>
                <a:ea typeface="Aptos" panose="020B0004020202020204" pitchFamily="34" charset="0"/>
                <a:cs typeface="Calibri" panose="020F0502020204030204" pitchFamily="34" charset="0"/>
              </a:rPr>
              <a:t>James 2:17-20, 24</a:t>
            </a:r>
            <a:r>
              <a:rPr lang="en-US" kern="100" dirty="0">
                <a:latin typeface="Calibri" panose="020F0502020204030204" pitchFamily="34" charset="0"/>
                <a:ea typeface="Aptos" panose="020B0004020202020204" pitchFamily="34" charset="0"/>
                <a:cs typeface="Calibri" panose="020F0502020204030204" pitchFamily="34" charset="0"/>
              </a:rPr>
              <a:t>, “</a:t>
            </a:r>
            <a:r>
              <a:rPr lang="en-US" b="1" kern="100" dirty="0">
                <a:latin typeface="Calibri" panose="020F0502020204030204" pitchFamily="34" charset="0"/>
                <a:ea typeface="Aptos" panose="020B0004020202020204" pitchFamily="34" charset="0"/>
                <a:cs typeface="Calibri" panose="020F0502020204030204" pitchFamily="34" charset="0"/>
              </a:rPr>
              <a:t>Thus also faith by itself, if it does not have works, is dead. 18 But someone will say, ‘You have faith, and I have works.’ Show me your faith without your works, and I will show you my faith by my works. 19 You believe that there is one God. You do well. Even the demons believe – and tremble! 20 But do you want to know, O foolish man, that faith without works is dead? … 24 You see then that a man is justified by works, and not by faith only</a:t>
            </a:r>
            <a:r>
              <a:rPr lang="en-US" kern="100" dirty="0">
                <a:latin typeface="Calibri" panose="020F0502020204030204" pitchFamily="34" charset="0"/>
                <a:ea typeface="Aptos" panose="020B0004020202020204" pitchFamily="34" charset="0"/>
                <a:cs typeface="Calibri" panose="020F0502020204030204" pitchFamily="34" charset="0"/>
              </a:rPr>
              <a:t>.”</a:t>
            </a:r>
          </a:p>
        </p:txBody>
      </p:sp>
    </p:spTree>
    <p:extLst>
      <p:ext uri="{BB962C8B-B14F-4D97-AF65-F5344CB8AC3E}">
        <p14:creationId xmlns:p14="http://schemas.microsoft.com/office/powerpoint/2010/main" val="32122622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170</TotalTime>
  <Words>2561</Words>
  <Application>Microsoft Office PowerPoint</Application>
  <PresentationFormat>On-screen Show (4:3)</PresentationFormat>
  <Paragraphs>90</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Aptos</vt:lpstr>
      <vt:lpstr>Aptos Display</vt:lpstr>
      <vt:lpstr>Arial</vt:lpstr>
      <vt:lpstr>Calibri</vt:lpstr>
      <vt:lpstr>Rockwell Extra Bold</vt:lpstr>
      <vt:lpstr>Office Theme</vt:lpstr>
      <vt:lpstr> FALSE TEACHINGS TODAY</vt:lpstr>
      <vt:lpstr>The Reforms of Asa</vt:lpstr>
      <vt:lpstr>NONE OF THESE STATEMENTS BELOW ARE BIBLICAL</vt:lpstr>
      <vt:lpstr>NONE OF THESE STATEMENTS BELOW ARE BIBLICAL</vt:lpstr>
      <vt:lpstr>NONE OF THESE STATEMENTS BELOW ARE BIBLICAL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SHALL WE SPEAK?</vt:lpstr>
      <vt:lpstr>PowerPoint Presentation</vt:lpstr>
      <vt:lpstr>THE INVITATION </vt:lpstr>
      <vt:lpstr>THE INVITATION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False Teachings Today</dc:title>
  <dc:creator>Bruce Molock</dc:creator>
  <cp:lastModifiedBy>Richard Lidh</cp:lastModifiedBy>
  <cp:revision>5</cp:revision>
  <cp:lastPrinted>2024-11-10T02:22:57Z</cp:lastPrinted>
  <dcterms:created xsi:type="dcterms:W3CDTF">2024-10-23T03:08:34Z</dcterms:created>
  <dcterms:modified xsi:type="dcterms:W3CDTF">2024-11-10T02:51:51Z</dcterms:modified>
</cp:coreProperties>
</file>